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72" r:id="rId3"/>
    <p:sldId id="258" r:id="rId4"/>
    <p:sldId id="260" r:id="rId5"/>
    <p:sldId id="259" r:id="rId6"/>
    <p:sldId id="261" r:id="rId7"/>
    <p:sldId id="273" r:id="rId8"/>
    <p:sldId id="274" r:id="rId9"/>
    <p:sldId id="264" r:id="rId10"/>
    <p:sldId id="262" r:id="rId11"/>
    <p:sldId id="271" r:id="rId12"/>
    <p:sldId id="279" r:id="rId13"/>
    <p:sldId id="280" r:id="rId14"/>
    <p:sldId id="281" r:id="rId15"/>
    <p:sldId id="282" r:id="rId16"/>
    <p:sldId id="278" r:id="rId17"/>
    <p:sldId id="269" r:id="rId18"/>
    <p:sldId id="27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61" autoAdjust="0"/>
    <p:restoredTop sz="63519" autoAdjust="0"/>
  </p:normalViewPr>
  <p:slideViewPr>
    <p:cSldViewPr snapToGrid="0">
      <p:cViewPr varScale="1">
        <p:scale>
          <a:sx n="77" d="100"/>
          <a:sy n="77" d="100"/>
        </p:scale>
        <p:origin x="84" y="21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svg"/></Relationships>
</file>

<file path=ppt/diagrams/_rels/data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ata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4" Type="http://schemas.openxmlformats.org/officeDocument/2006/relationships/image" Target="../media/image4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4" Type="http://schemas.openxmlformats.org/officeDocument/2006/relationships/image" Target="../media/image40.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4B3FE0-8AD7-4E6F-BD94-B795239B3266}"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334E45C-B2E5-4E44-A401-EDF77C0F0A72}">
      <dgm:prSet/>
      <dgm:spPr/>
      <dgm:t>
        <a:bodyPr/>
        <a:lstStyle/>
        <a:p>
          <a:r>
            <a:rPr lang="en-US" b="1" dirty="0"/>
            <a:t>Purpose and Relevance : </a:t>
          </a:r>
          <a:r>
            <a:rPr lang="en-US" b="0" dirty="0"/>
            <a:t>The online food ordering System addresses the growing demand for convenient and efficient ways to order and deliver food, meeting modern customer expectations for streamlined </a:t>
          </a:r>
          <a:r>
            <a:rPr lang="en-US" b="0" dirty="0" err="1"/>
            <a:t>deigital</a:t>
          </a:r>
          <a:r>
            <a:rPr lang="en-US" b="0" dirty="0"/>
            <a:t> </a:t>
          </a:r>
          <a:r>
            <a:rPr lang="en-US" b="0" dirty="0" err="1"/>
            <a:t>soludtions</a:t>
          </a:r>
          <a:r>
            <a:rPr lang="en-US" b="0" dirty="0"/>
            <a:t> </a:t>
          </a:r>
          <a:r>
            <a:rPr lang="en-US" b="1" dirty="0"/>
            <a:t>.</a:t>
          </a:r>
          <a:endParaRPr lang="en-US" dirty="0"/>
        </a:p>
      </dgm:t>
    </dgm:pt>
    <dgm:pt modelId="{1C8C9514-EAAC-441A-ABB1-68EB54EA1E3A}" type="parTrans" cxnId="{C8AF180F-4357-47B2-9220-7191636D26E6}">
      <dgm:prSet/>
      <dgm:spPr/>
      <dgm:t>
        <a:bodyPr/>
        <a:lstStyle/>
        <a:p>
          <a:endParaRPr lang="en-US"/>
        </a:p>
      </dgm:t>
    </dgm:pt>
    <dgm:pt modelId="{50164134-502E-46FD-8F1C-B96103CCCC54}" type="sibTrans" cxnId="{C8AF180F-4357-47B2-9220-7191636D26E6}">
      <dgm:prSet/>
      <dgm:spPr/>
      <dgm:t>
        <a:bodyPr/>
        <a:lstStyle/>
        <a:p>
          <a:endParaRPr lang="en-US"/>
        </a:p>
      </dgm:t>
    </dgm:pt>
    <dgm:pt modelId="{1F10A470-9D3E-46FE-96B5-2108C3A80B5F}">
      <dgm:prSet custT="1"/>
      <dgm:spPr/>
      <dgm:t>
        <a:bodyPr/>
        <a:lstStyle/>
        <a:p>
          <a:r>
            <a:rPr lang="en-US" sz="2000" b="1" dirty="0"/>
            <a:t>Optimized Restaurant Operations</a:t>
          </a:r>
          <a:r>
            <a:rPr lang="en-US" sz="2000" b="0" dirty="0"/>
            <a:t>: </a:t>
          </a:r>
          <a:r>
            <a:rPr lang="en-US" sz="1800" b="0" dirty="0"/>
            <a:t>By organizing incoming orders, the system reduces errors and boosts efficiency, especially during peak times. Restaurants can better manage food preparation and workflow, improving overall service quality.</a:t>
          </a:r>
        </a:p>
      </dgm:t>
    </dgm:pt>
    <dgm:pt modelId="{D1E60C97-93E6-4563-AD03-AC2ED8675AFB}" type="parTrans" cxnId="{89C7AF9C-8FAD-4784-88C6-A36507E28321}">
      <dgm:prSet/>
      <dgm:spPr/>
      <dgm:t>
        <a:bodyPr/>
        <a:lstStyle/>
        <a:p>
          <a:endParaRPr lang="en-US"/>
        </a:p>
      </dgm:t>
    </dgm:pt>
    <dgm:pt modelId="{646C888C-B65E-4DC1-8ACB-6AF278FD5B7D}" type="sibTrans" cxnId="{89C7AF9C-8FAD-4784-88C6-A36507E28321}">
      <dgm:prSet/>
      <dgm:spPr/>
      <dgm:t>
        <a:bodyPr/>
        <a:lstStyle/>
        <a:p>
          <a:endParaRPr lang="en-US"/>
        </a:p>
      </dgm:t>
    </dgm:pt>
    <dgm:pt modelId="{3EDEFF5E-06D8-4725-85F3-ED3286636706}">
      <dgm:prSet/>
      <dgm:spPr/>
      <dgm:t>
        <a:bodyPr/>
        <a:lstStyle/>
        <a:p>
          <a:r>
            <a:rPr lang="en-US" b="1" dirty="0"/>
            <a:t>Operational Benefits</a:t>
          </a:r>
          <a:r>
            <a:rPr lang="en-US" dirty="0"/>
            <a:t>: The system helps organize orders and provides real-time updates, making it easier for restaurants to work efficiently and improving the delivery process by cutting down on mistakes and wait times.</a:t>
          </a:r>
        </a:p>
      </dgm:t>
    </dgm:pt>
    <dgm:pt modelId="{C56EE039-89FE-4223-8237-C8F1E613EE7D}" type="parTrans" cxnId="{F9848B61-1701-4A3D-ABBF-5E4CA846C522}">
      <dgm:prSet/>
      <dgm:spPr/>
      <dgm:t>
        <a:bodyPr/>
        <a:lstStyle/>
        <a:p>
          <a:endParaRPr lang="en-US"/>
        </a:p>
      </dgm:t>
    </dgm:pt>
    <dgm:pt modelId="{E16E2D6E-2E8E-4F74-9B82-223028CDBFE5}" type="sibTrans" cxnId="{F9848B61-1701-4A3D-ABBF-5E4CA846C522}">
      <dgm:prSet/>
      <dgm:spPr/>
      <dgm:t>
        <a:bodyPr/>
        <a:lstStyle/>
        <a:p>
          <a:endParaRPr lang="en-US"/>
        </a:p>
      </dgm:t>
    </dgm:pt>
    <dgm:pt modelId="{FAFA34C0-6E73-4635-B48D-B224C54E6C94}" type="pres">
      <dgm:prSet presAssocID="{424B3FE0-8AD7-4E6F-BD94-B795239B3266}" presName="root" presStyleCnt="0">
        <dgm:presLayoutVars>
          <dgm:dir/>
          <dgm:resizeHandles val="exact"/>
        </dgm:presLayoutVars>
      </dgm:prSet>
      <dgm:spPr/>
    </dgm:pt>
    <dgm:pt modelId="{E2984076-7893-4030-BF31-657B8ED4026E}" type="pres">
      <dgm:prSet presAssocID="{0334E45C-B2E5-4E44-A401-EDF77C0F0A72}" presName="compNode" presStyleCnt="0"/>
      <dgm:spPr/>
    </dgm:pt>
    <dgm:pt modelId="{699BFB3D-3331-4CA4-809F-738C30FEFA21}" type="pres">
      <dgm:prSet presAssocID="{0334E45C-B2E5-4E44-A401-EDF77C0F0A72}" presName="bgRect" presStyleLbl="bgShp" presStyleIdx="0" presStyleCnt="3"/>
      <dgm:spPr/>
    </dgm:pt>
    <dgm:pt modelId="{6ACC7623-67D8-40BB-9868-591877D04B05}" type="pres">
      <dgm:prSet presAssocID="{0334E45C-B2E5-4E44-A401-EDF77C0F0A7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iter"/>
        </a:ext>
      </dgm:extLst>
    </dgm:pt>
    <dgm:pt modelId="{0B42D0A5-6EFC-47A5-BB13-99141D87393D}" type="pres">
      <dgm:prSet presAssocID="{0334E45C-B2E5-4E44-A401-EDF77C0F0A72}" presName="spaceRect" presStyleCnt="0"/>
      <dgm:spPr/>
    </dgm:pt>
    <dgm:pt modelId="{B964E923-61A0-4A95-A2E5-BACC693AF05D}" type="pres">
      <dgm:prSet presAssocID="{0334E45C-B2E5-4E44-A401-EDF77C0F0A72}" presName="parTx" presStyleLbl="revTx" presStyleIdx="0" presStyleCnt="3">
        <dgm:presLayoutVars>
          <dgm:chMax val="0"/>
          <dgm:chPref val="0"/>
        </dgm:presLayoutVars>
      </dgm:prSet>
      <dgm:spPr/>
    </dgm:pt>
    <dgm:pt modelId="{4278508C-1EA5-45A2-81D5-B00C60ABEFA7}" type="pres">
      <dgm:prSet presAssocID="{50164134-502E-46FD-8F1C-B96103CCCC54}" presName="sibTrans" presStyleCnt="0"/>
      <dgm:spPr/>
    </dgm:pt>
    <dgm:pt modelId="{A415725B-8654-49F0-A790-37726AA6B988}" type="pres">
      <dgm:prSet presAssocID="{1F10A470-9D3E-46FE-96B5-2108C3A80B5F}" presName="compNode" presStyleCnt="0"/>
      <dgm:spPr/>
    </dgm:pt>
    <dgm:pt modelId="{9A97220E-51F7-44D6-930F-F0784757E909}" type="pres">
      <dgm:prSet presAssocID="{1F10A470-9D3E-46FE-96B5-2108C3A80B5F}" presName="bgRect" presStyleLbl="bgShp" presStyleIdx="1" presStyleCnt="3"/>
      <dgm:spPr/>
    </dgm:pt>
    <dgm:pt modelId="{E4F243E9-73B6-4E4A-BE83-D792D1AFBD47}" type="pres">
      <dgm:prSet presAssocID="{1F10A470-9D3E-46FE-96B5-2108C3A80B5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053FDE76-256B-4F82-9167-393C4DF55CB5}" type="pres">
      <dgm:prSet presAssocID="{1F10A470-9D3E-46FE-96B5-2108C3A80B5F}" presName="spaceRect" presStyleCnt="0"/>
      <dgm:spPr/>
    </dgm:pt>
    <dgm:pt modelId="{C068F1B9-5885-43CB-8E8B-E16AF4CD7238}" type="pres">
      <dgm:prSet presAssocID="{1F10A470-9D3E-46FE-96B5-2108C3A80B5F}" presName="parTx" presStyleLbl="revTx" presStyleIdx="1" presStyleCnt="3">
        <dgm:presLayoutVars>
          <dgm:chMax val="0"/>
          <dgm:chPref val="0"/>
        </dgm:presLayoutVars>
      </dgm:prSet>
      <dgm:spPr/>
    </dgm:pt>
    <dgm:pt modelId="{F790322C-BF77-4D04-B662-78DCE50A2D69}" type="pres">
      <dgm:prSet presAssocID="{646C888C-B65E-4DC1-8ACB-6AF278FD5B7D}" presName="sibTrans" presStyleCnt="0"/>
      <dgm:spPr/>
    </dgm:pt>
    <dgm:pt modelId="{075CAB6C-326C-47B0-8CF1-B9C6342B3979}" type="pres">
      <dgm:prSet presAssocID="{3EDEFF5E-06D8-4725-85F3-ED3286636706}" presName="compNode" presStyleCnt="0"/>
      <dgm:spPr/>
    </dgm:pt>
    <dgm:pt modelId="{E0335A84-555F-4F90-837B-1889E2DB7163}" type="pres">
      <dgm:prSet presAssocID="{3EDEFF5E-06D8-4725-85F3-ED3286636706}" presName="bgRect" presStyleLbl="bgShp" presStyleIdx="2" presStyleCnt="3"/>
      <dgm:spPr/>
    </dgm:pt>
    <dgm:pt modelId="{2C0D7A40-CB3C-4C1C-823A-B4A735394CEE}" type="pres">
      <dgm:prSet presAssocID="{3EDEFF5E-06D8-4725-85F3-ED328663670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ork and knife"/>
        </a:ext>
      </dgm:extLst>
    </dgm:pt>
    <dgm:pt modelId="{18581A44-3CD0-4DBF-8ED8-E05AB497145A}" type="pres">
      <dgm:prSet presAssocID="{3EDEFF5E-06D8-4725-85F3-ED3286636706}" presName="spaceRect" presStyleCnt="0"/>
      <dgm:spPr/>
    </dgm:pt>
    <dgm:pt modelId="{159FBBD6-6C62-4E92-B33B-99EE5EE5F680}" type="pres">
      <dgm:prSet presAssocID="{3EDEFF5E-06D8-4725-85F3-ED3286636706}" presName="parTx" presStyleLbl="revTx" presStyleIdx="2" presStyleCnt="3">
        <dgm:presLayoutVars>
          <dgm:chMax val="0"/>
          <dgm:chPref val="0"/>
        </dgm:presLayoutVars>
      </dgm:prSet>
      <dgm:spPr/>
    </dgm:pt>
  </dgm:ptLst>
  <dgm:cxnLst>
    <dgm:cxn modelId="{C8AF180F-4357-47B2-9220-7191636D26E6}" srcId="{424B3FE0-8AD7-4E6F-BD94-B795239B3266}" destId="{0334E45C-B2E5-4E44-A401-EDF77C0F0A72}" srcOrd="0" destOrd="0" parTransId="{1C8C9514-EAAC-441A-ABB1-68EB54EA1E3A}" sibTransId="{50164134-502E-46FD-8F1C-B96103CCCC54}"/>
    <dgm:cxn modelId="{77975E60-6411-48A7-97A4-A14A605274D3}" type="presOf" srcId="{3EDEFF5E-06D8-4725-85F3-ED3286636706}" destId="{159FBBD6-6C62-4E92-B33B-99EE5EE5F680}" srcOrd="0" destOrd="0" presId="urn:microsoft.com/office/officeart/2018/2/layout/IconVerticalSolidList"/>
    <dgm:cxn modelId="{F9848B61-1701-4A3D-ABBF-5E4CA846C522}" srcId="{424B3FE0-8AD7-4E6F-BD94-B795239B3266}" destId="{3EDEFF5E-06D8-4725-85F3-ED3286636706}" srcOrd="2" destOrd="0" parTransId="{C56EE039-89FE-4223-8237-C8F1E613EE7D}" sibTransId="{E16E2D6E-2E8E-4F74-9B82-223028CDBFE5}"/>
    <dgm:cxn modelId="{C5BDAA91-2E20-4727-9607-0284AAF6CA94}" type="presOf" srcId="{424B3FE0-8AD7-4E6F-BD94-B795239B3266}" destId="{FAFA34C0-6E73-4635-B48D-B224C54E6C94}" srcOrd="0" destOrd="0" presId="urn:microsoft.com/office/officeart/2018/2/layout/IconVerticalSolidList"/>
    <dgm:cxn modelId="{89C7AF9C-8FAD-4784-88C6-A36507E28321}" srcId="{424B3FE0-8AD7-4E6F-BD94-B795239B3266}" destId="{1F10A470-9D3E-46FE-96B5-2108C3A80B5F}" srcOrd="1" destOrd="0" parTransId="{D1E60C97-93E6-4563-AD03-AC2ED8675AFB}" sibTransId="{646C888C-B65E-4DC1-8ACB-6AF278FD5B7D}"/>
    <dgm:cxn modelId="{A25B5FA9-A295-4A32-8089-B49DC5898BB4}" type="presOf" srcId="{0334E45C-B2E5-4E44-A401-EDF77C0F0A72}" destId="{B964E923-61A0-4A95-A2E5-BACC693AF05D}" srcOrd="0" destOrd="0" presId="urn:microsoft.com/office/officeart/2018/2/layout/IconVerticalSolidList"/>
    <dgm:cxn modelId="{4B7527F1-6A8C-4AAC-8B9A-06CE6FC22DD5}" type="presOf" srcId="{1F10A470-9D3E-46FE-96B5-2108C3A80B5F}" destId="{C068F1B9-5885-43CB-8E8B-E16AF4CD7238}" srcOrd="0" destOrd="0" presId="urn:microsoft.com/office/officeart/2018/2/layout/IconVerticalSolidList"/>
    <dgm:cxn modelId="{D3559B45-6DED-40FD-9E9F-6E18ED5C57DD}" type="presParOf" srcId="{FAFA34C0-6E73-4635-B48D-B224C54E6C94}" destId="{E2984076-7893-4030-BF31-657B8ED4026E}" srcOrd="0" destOrd="0" presId="urn:microsoft.com/office/officeart/2018/2/layout/IconVerticalSolidList"/>
    <dgm:cxn modelId="{4A3D8275-F539-4A11-998A-ECCF2EFD80B2}" type="presParOf" srcId="{E2984076-7893-4030-BF31-657B8ED4026E}" destId="{699BFB3D-3331-4CA4-809F-738C30FEFA21}" srcOrd="0" destOrd="0" presId="urn:microsoft.com/office/officeart/2018/2/layout/IconVerticalSolidList"/>
    <dgm:cxn modelId="{4508257A-2137-4B90-BB1B-1A460FB72B82}" type="presParOf" srcId="{E2984076-7893-4030-BF31-657B8ED4026E}" destId="{6ACC7623-67D8-40BB-9868-591877D04B05}" srcOrd="1" destOrd="0" presId="urn:microsoft.com/office/officeart/2018/2/layout/IconVerticalSolidList"/>
    <dgm:cxn modelId="{383E4C36-9B54-45E1-AF3A-E2BD9C4170BB}" type="presParOf" srcId="{E2984076-7893-4030-BF31-657B8ED4026E}" destId="{0B42D0A5-6EFC-47A5-BB13-99141D87393D}" srcOrd="2" destOrd="0" presId="urn:microsoft.com/office/officeart/2018/2/layout/IconVerticalSolidList"/>
    <dgm:cxn modelId="{DED2B0D0-BC35-41AE-ADF0-2A63034404AE}" type="presParOf" srcId="{E2984076-7893-4030-BF31-657B8ED4026E}" destId="{B964E923-61A0-4A95-A2E5-BACC693AF05D}" srcOrd="3" destOrd="0" presId="urn:microsoft.com/office/officeart/2018/2/layout/IconVerticalSolidList"/>
    <dgm:cxn modelId="{5D30D298-7379-4F14-8849-0D9D852BE5FE}" type="presParOf" srcId="{FAFA34C0-6E73-4635-B48D-B224C54E6C94}" destId="{4278508C-1EA5-45A2-81D5-B00C60ABEFA7}" srcOrd="1" destOrd="0" presId="urn:microsoft.com/office/officeart/2018/2/layout/IconVerticalSolidList"/>
    <dgm:cxn modelId="{626569E7-2E68-4802-B4C6-358139AFDD8B}" type="presParOf" srcId="{FAFA34C0-6E73-4635-B48D-B224C54E6C94}" destId="{A415725B-8654-49F0-A790-37726AA6B988}" srcOrd="2" destOrd="0" presId="urn:microsoft.com/office/officeart/2018/2/layout/IconVerticalSolidList"/>
    <dgm:cxn modelId="{8BF40E61-9EE4-43AC-8DB4-1A0B5F3502F4}" type="presParOf" srcId="{A415725B-8654-49F0-A790-37726AA6B988}" destId="{9A97220E-51F7-44D6-930F-F0784757E909}" srcOrd="0" destOrd="0" presId="urn:microsoft.com/office/officeart/2018/2/layout/IconVerticalSolidList"/>
    <dgm:cxn modelId="{0259A0AA-DD62-46C9-8499-2F722BD056AC}" type="presParOf" srcId="{A415725B-8654-49F0-A790-37726AA6B988}" destId="{E4F243E9-73B6-4E4A-BE83-D792D1AFBD47}" srcOrd="1" destOrd="0" presId="urn:microsoft.com/office/officeart/2018/2/layout/IconVerticalSolidList"/>
    <dgm:cxn modelId="{B877E8AF-03EA-4722-A15D-0244F6979338}" type="presParOf" srcId="{A415725B-8654-49F0-A790-37726AA6B988}" destId="{053FDE76-256B-4F82-9167-393C4DF55CB5}" srcOrd="2" destOrd="0" presId="urn:microsoft.com/office/officeart/2018/2/layout/IconVerticalSolidList"/>
    <dgm:cxn modelId="{A1353DDF-248C-45C5-B550-6E0C24B3DE99}" type="presParOf" srcId="{A415725B-8654-49F0-A790-37726AA6B988}" destId="{C068F1B9-5885-43CB-8E8B-E16AF4CD7238}" srcOrd="3" destOrd="0" presId="urn:microsoft.com/office/officeart/2018/2/layout/IconVerticalSolidList"/>
    <dgm:cxn modelId="{73930DA6-6731-4131-B98F-3F2178E18717}" type="presParOf" srcId="{FAFA34C0-6E73-4635-B48D-B224C54E6C94}" destId="{F790322C-BF77-4D04-B662-78DCE50A2D69}" srcOrd="3" destOrd="0" presId="urn:microsoft.com/office/officeart/2018/2/layout/IconVerticalSolidList"/>
    <dgm:cxn modelId="{A1E69B9E-9364-4BA5-A8FF-DB71B1EFFFC1}" type="presParOf" srcId="{FAFA34C0-6E73-4635-B48D-B224C54E6C94}" destId="{075CAB6C-326C-47B0-8CF1-B9C6342B3979}" srcOrd="4" destOrd="0" presId="urn:microsoft.com/office/officeart/2018/2/layout/IconVerticalSolidList"/>
    <dgm:cxn modelId="{F5BAF52B-1300-4C83-A2C7-3B133124E015}" type="presParOf" srcId="{075CAB6C-326C-47B0-8CF1-B9C6342B3979}" destId="{E0335A84-555F-4F90-837B-1889E2DB7163}" srcOrd="0" destOrd="0" presId="urn:microsoft.com/office/officeart/2018/2/layout/IconVerticalSolidList"/>
    <dgm:cxn modelId="{A8872E1E-7919-4A70-8203-D422BFC82C10}" type="presParOf" srcId="{075CAB6C-326C-47B0-8CF1-B9C6342B3979}" destId="{2C0D7A40-CB3C-4C1C-823A-B4A735394CEE}" srcOrd="1" destOrd="0" presId="urn:microsoft.com/office/officeart/2018/2/layout/IconVerticalSolidList"/>
    <dgm:cxn modelId="{6AE13383-652D-4672-8279-3DEE33C583BE}" type="presParOf" srcId="{075CAB6C-326C-47B0-8CF1-B9C6342B3979}" destId="{18581A44-3CD0-4DBF-8ED8-E05AB497145A}" srcOrd="2" destOrd="0" presId="urn:microsoft.com/office/officeart/2018/2/layout/IconVerticalSolidList"/>
    <dgm:cxn modelId="{61FC09C9-7AFB-4222-B725-EE17CE9F072D}" type="presParOf" srcId="{075CAB6C-326C-47B0-8CF1-B9C6342B3979}" destId="{159FBBD6-6C62-4E92-B33B-99EE5EE5F68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66A6B2-9362-41E3-B4B8-ADE03C5BD48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F56B295-C837-4DC7-9F7D-FC732CC47B35}">
      <dgm:prSet/>
      <dgm:spPr/>
      <dgm:t>
        <a:bodyPr/>
        <a:lstStyle/>
        <a:p>
          <a:pPr>
            <a:lnSpc>
              <a:spcPct val="100000"/>
            </a:lnSpc>
          </a:pPr>
          <a:r>
            <a:rPr lang="en-US" b="1" dirty="0"/>
            <a:t>Main Use Cases:</a:t>
          </a:r>
          <a:endParaRPr lang="en-US" dirty="0"/>
        </a:p>
      </dgm:t>
    </dgm:pt>
    <dgm:pt modelId="{EACF402A-0425-4421-A3FD-33C13502F41C}" type="parTrans" cxnId="{C5A1A081-ACE3-4290-A948-9A93A57DE441}">
      <dgm:prSet/>
      <dgm:spPr/>
      <dgm:t>
        <a:bodyPr/>
        <a:lstStyle/>
        <a:p>
          <a:endParaRPr lang="en-US"/>
        </a:p>
      </dgm:t>
    </dgm:pt>
    <dgm:pt modelId="{515F81B2-BEE8-45CE-AB55-7826AA172878}" type="sibTrans" cxnId="{C5A1A081-ACE3-4290-A948-9A93A57DE441}">
      <dgm:prSet/>
      <dgm:spPr/>
      <dgm:t>
        <a:bodyPr/>
        <a:lstStyle/>
        <a:p>
          <a:endParaRPr lang="en-US"/>
        </a:p>
      </dgm:t>
    </dgm:pt>
    <dgm:pt modelId="{7551D5F1-D53A-4EF2-A230-64ED1613C958}">
      <dgm:prSet/>
      <dgm:spPr/>
      <dgm:t>
        <a:bodyPr/>
        <a:lstStyle/>
        <a:p>
          <a:pPr>
            <a:lnSpc>
              <a:spcPct val="100000"/>
            </a:lnSpc>
          </a:pPr>
          <a:r>
            <a:rPr lang="en-US" dirty="0"/>
            <a:t>Customer Registration/Login</a:t>
          </a:r>
        </a:p>
      </dgm:t>
    </dgm:pt>
    <dgm:pt modelId="{14494FAB-4C48-4D4E-BD2E-E87EE5972097}" type="parTrans" cxnId="{5DDDC761-F34E-4693-A2EB-FDE4C739E0C4}">
      <dgm:prSet/>
      <dgm:spPr/>
      <dgm:t>
        <a:bodyPr/>
        <a:lstStyle/>
        <a:p>
          <a:endParaRPr lang="en-US"/>
        </a:p>
      </dgm:t>
    </dgm:pt>
    <dgm:pt modelId="{B4465284-301B-4513-A41A-B64B49EBE495}" type="sibTrans" cxnId="{5DDDC761-F34E-4693-A2EB-FDE4C739E0C4}">
      <dgm:prSet/>
      <dgm:spPr/>
      <dgm:t>
        <a:bodyPr/>
        <a:lstStyle/>
        <a:p>
          <a:endParaRPr lang="en-US"/>
        </a:p>
      </dgm:t>
    </dgm:pt>
    <dgm:pt modelId="{D401F164-0038-4214-AEB9-3F7FF2F6F374}">
      <dgm:prSet/>
      <dgm:spPr/>
      <dgm:t>
        <a:bodyPr/>
        <a:lstStyle/>
        <a:p>
          <a:pPr>
            <a:lnSpc>
              <a:spcPct val="100000"/>
            </a:lnSpc>
          </a:pPr>
          <a:r>
            <a:rPr lang="en-US" dirty="0"/>
            <a:t> Restaurant Menu Browsing</a:t>
          </a:r>
        </a:p>
      </dgm:t>
    </dgm:pt>
    <dgm:pt modelId="{9535F64E-A29B-490C-AB57-C769E3AC4227}" type="parTrans" cxnId="{C93AA9E6-58DF-4999-9413-DA27B5EDA137}">
      <dgm:prSet/>
      <dgm:spPr/>
      <dgm:t>
        <a:bodyPr/>
        <a:lstStyle/>
        <a:p>
          <a:endParaRPr lang="en-US"/>
        </a:p>
      </dgm:t>
    </dgm:pt>
    <dgm:pt modelId="{7E8B7822-E58A-4C23-84A6-B2058A24DF2C}" type="sibTrans" cxnId="{C93AA9E6-58DF-4999-9413-DA27B5EDA137}">
      <dgm:prSet/>
      <dgm:spPr/>
      <dgm:t>
        <a:bodyPr/>
        <a:lstStyle/>
        <a:p>
          <a:endParaRPr lang="en-US"/>
        </a:p>
      </dgm:t>
    </dgm:pt>
    <dgm:pt modelId="{5CB8C171-005C-40D4-94C6-4C4F46DC9525}">
      <dgm:prSet/>
      <dgm:spPr/>
      <dgm:t>
        <a:bodyPr/>
        <a:lstStyle/>
        <a:p>
          <a:pPr>
            <a:lnSpc>
              <a:spcPct val="100000"/>
            </a:lnSpc>
          </a:pPr>
          <a:r>
            <a:rPr lang="en-US" dirty="0"/>
            <a:t>Order Placement</a:t>
          </a:r>
        </a:p>
      </dgm:t>
    </dgm:pt>
    <dgm:pt modelId="{944DC54A-37D9-4460-BE24-919A24F29309}" type="parTrans" cxnId="{734A1E29-7A62-4F26-AD7B-A2457A024476}">
      <dgm:prSet/>
      <dgm:spPr/>
      <dgm:t>
        <a:bodyPr/>
        <a:lstStyle/>
        <a:p>
          <a:endParaRPr lang="en-US"/>
        </a:p>
      </dgm:t>
    </dgm:pt>
    <dgm:pt modelId="{53A6D117-5055-4B1A-B34B-FC1B9323E08A}" type="sibTrans" cxnId="{734A1E29-7A62-4F26-AD7B-A2457A024476}">
      <dgm:prSet/>
      <dgm:spPr/>
      <dgm:t>
        <a:bodyPr/>
        <a:lstStyle/>
        <a:p>
          <a:endParaRPr lang="en-US"/>
        </a:p>
      </dgm:t>
    </dgm:pt>
    <dgm:pt modelId="{B0648B27-F36B-4DA2-994F-E56F76CF472C}">
      <dgm:prSet/>
      <dgm:spPr/>
      <dgm:t>
        <a:bodyPr/>
        <a:lstStyle/>
        <a:p>
          <a:pPr>
            <a:lnSpc>
              <a:spcPct val="100000"/>
            </a:lnSpc>
          </a:pPr>
          <a:r>
            <a:rPr lang="en-US" dirty="0"/>
            <a:t>Delivery Assignment &amp; Tracking</a:t>
          </a:r>
        </a:p>
      </dgm:t>
    </dgm:pt>
    <dgm:pt modelId="{986B9C0A-4CC6-45C1-91B5-E360AFEDDECC}" type="parTrans" cxnId="{55488F25-8009-4C5C-88E8-7C57E5C461B8}">
      <dgm:prSet/>
      <dgm:spPr/>
      <dgm:t>
        <a:bodyPr/>
        <a:lstStyle/>
        <a:p>
          <a:endParaRPr lang="en-US"/>
        </a:p>
      </dgm:t>
    </dgm:pt>
    <dgm:pt modelId="{CE15ADCC-538C-41B7-9553-77219949A1B8}" type="sibTrans" cxnId="{55488F25-8009-4C5C-88E8-7C57E5C461B8}">
      <dgm:prSet/>
      <dgm:spPr/>
      <dgm:t>
        <a:bodyPr/>
        <a:lstStyle/>
        <a:p>
          <a:endParaRPr lang="en-US"/>
        </a:p>
      </dgm:t>
    </dgm:pt>
    <dgm:pt modelId="{AE8CD7B4-3013-4A1B-8AE5-F11920C2BB15}">
      <dgm:prSet/>
      <dgm:spPr/>
      <dgm:t>
        <a:bodyPr/>
        <a:lstStyle/>
        <a:p>
          <a:pPr>
            <a:lnSpc>
              <a:spcPct val="100000"/>
            </a:lnSpc>
          </a:pPr>
          <a:r>
            <a:rPr lang="en-US" dirty="0"/>
            <a:t>Customer Feedback (Maybe </a:t>
          </a:r>
          <a:r>
            <a:rPr lang="en-US" dirty="0" err="1"/>
            <a:t>futuerly</a:t>
          </a:r>
          <a:r>
            <a:rPr lang="en-US" dirty="0"/>
            <a:t> added)</a:t>
          </a:r>
        </a:p>
      </dgm:t>
    </dgm:pt>
    <dgm:pt modelId="{457EDBA0-BFB6-4236-A4A7-850E08D9A796}" type="parTrans" cxnId="{B9CBCDE4-667B-469D-9D03-42CF2B0A5186}">
      <dgm:prSet/>
      <dgm:spPr/>
      <dgm:t>
        <a:bodyPr/>
        <a:lstStyle/>
        <a:p>
          <a:endParaRPr lang="en-US"/>
        </a:p>
      </dgm:t>
    </dgm:pt>
    <dgm:pt modelId="{3CF880DE-6C3F-4E4C-A4DE-F09F633147B7}" type="sibTrans" cxnId="{B9CBCDE4-667B-469D-9D03-42CF2B0A5186}">
      <dgm:prSet/>
      <dgm:spPr/>
      <dgm:t>
        <a:bodyPr/>
        <a:lstStyle/>
        <a:p>
          <a:endParaRPr lang="en-US"/>
        </a:p>
      </dgm:t>
    </dgm:pt>
    <dgm:pt modelId="{16D6BF57-5C46-4B06-BDFA-6A919FBFDE80}">
      <dgm:prSet/>
      <dgm:spPr/>
      <dgm:t>
        <a:bodyPr/>
        <a:lstStyle/>
        <a:p>
          <a:pPr>
            <a:lnSpc>
              <a:spcPct val="100000"/>
            </a:lnSpc>
          </a:pPr>
          <a:r>
            <a:rPr lang="en-US" dirty="0"/>
            <a:t>Flow Summary: Users interact from login to delivery.</a:t>
          </a:r>
        </a:p>
      </dgm:t>
    </dgm:pt>
    <dgm:pt modelId="{D4B921BF-32F0-486F-85EF-9E37467E96A2}" type="parTrans" cxnId="{625E3339-5670-4F42-A719-D6B1C2A55396}">
      <dgm:prSet/>
      <dgm:spPr/>
      <dgm:t>
        <a:bodyPr/>
        <a:lstStyle/>
        <a:p>
          <a:endParaRPr lang="en-US"/>
        </a:p>
      </dgm:t>
    </dgm:pt>
    <dgm:pt modelId="{A6164B04-0A21-4913-AE86-33C141A95257}" type="sibTrans" cxnId="{625E3339-5670-4F42-A719-D6B1C2A55396}">
      <dgm:prSet/>
      <dgm:spPr/>
      <dgm:t>
        <a:bodyPr/>
        <a:lstStyle/>
        <a:p>
          <a:endParaRPr lang="en-US"/>
        </a:p>
      </dgm:t>
    </dgm:pt>
    <dgm:pt modelId="{B5D6EF6C-49B5-4CAF-BFFB-CC14B1A90829}" type="pres">
      <dgm:prSet presAssocID="{3D66A6B2-9362-41E3-B4B8-ADE03C5BD484}" presName="root" presStyleCnt="0">
        <dgm:presLayoutVars>
          <dgm:dir/>
          <dgm:resizeHandles val="exact"/>
        </dgm:presLayoutVars>
      </dgm:prSet>
      <dgm:spPr/>
    </dgm:pt>
    <dgm:pt modelId="{DC42F481-8D88-482C-A38D-186535A9526A}" type="pres">
      <dgm:prSet presAssocID="{6F56B295-C837-4DC7-9F7D-FC732CC47B35}" presName="compNode" presStyleCnt="0"/>
      <dgm:spPr/>
    </dgm:pt>
    <dgm:pt modelId="{0C882B20-8C8A-414D-8BF3-EA19B9ABB6AA}" type="pres">
      <dgm:prSet presAssocID="{6F56B295-C837-4DC7-9F7D-FC732CC47B35}" presName="bgRect" presStyleLbl="bgShp" presStyleIdx="0" presStyleCnt="7" custLinFactNeighborX="1191" custLinFactNeighborY="-73"/>
      <dgm:spPr/>
    </dgm:pt>
    <dgm:pt modelId="{E7467514-2350-4DA2-9637-94597CC9B4AC}" type="pres">
      <dgm:prSet presAssocID="{6F56B295-C837-4DC7-9F7D-FC732CC47B35}"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75A81D42-D117-4D28-B24D-936D38D5FE6D}" type="pres">
      <dgm:prSet presAssocID="{6F56B295-C837-4DC7-9F7D-FC732CC47B35}" presName="spaceRect" presStyleCnt="0"/>
      <dgm:spPr/>
    </dgm:pt>
    <dgm:pt modelId="{6070F480-72EA-477D-80C1-07C49C915ED3}" type="pres">
      <dgm:prSet presAssocID="{6F56B295-C837-4DC7-9F7D-FC732CC47B35}" presName="parTx" presStyleLbl="revTx" presStyleIdx="0" presStyleCnt="7">
        <dgm:presLayoutVars>
          <dgm:chMax val="0"/>
          <dgm:chPref val="0"/>
        </dgm:presLayoutVars>
      </dgm:prSet>
      <dgm:spPr/>
    </dgm:pt>
    <dgm:pt modelId="{C36EACBC-4462-4A8C-8430-8AC2BC3DB7A8}" type="pres">
      <dgm:prSet presAssocID="{515F81B2-BEE8-45CE-AB55-7826AA172878}" presName="sibTrans" presStyleCnt="0"/>
      <dgm:spPr/>
    </dgm:pt>
    <dgm:pt modelId="{2729B55B-DD88-4CA4-BB10-38E451145347}" type="pres">
      <dgm:prSet presAssocID="{7551D5F1-D53A-4EF2-A230-64ED1613C958}" presName="compNode" presStyleCnt="0"/>
      <dgm:spPr/>
    </dgm:pt>
    <dgm:pt modelId="{054234F6-405E-4857-94C9-4E39D7CF9EA5}" type="pres">
      <dgm:prSet presAssocID="{7551D5F1-D53A-4EF2-A230-64ED1613C958}" presName="bgRect" presStyleLbl="bgShp" presStyleIdx="1" presStyleCnt="7"/>
      <dgm:spPr/>
    </dgm:pt>
    <dgm:pt modelId="{2C14DA76-02BC-486E-8DF6-C2F9EB2BB822}" type="pres">
      <dgm:prSet presAssocID="{7551D5F1-D53A-4EF2-A230-64ED1613C958}"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mployee Badge"/>
        </a:ext>
      </dgm:extLst>
    </dgm:pt>
    <dgm:pt modelId="{E2BEB9EF-0DE2-43C7-B70F-EC33DCA1B185}" type="pres">
      <dgm:prSet presAssocID="{7551D5F1-D53A-4EF2-A230-64ED1613C958}" presName="spaceRect" presStyleCnt="0"/>
      <dgm:spPr/>
    </dgm:pt>
    <dgm:pt modelId="{E34D304A-1529-4CB2-8349-7DEA882B4E7E}" type="pres">
      <dgm:prSet presAssocID="{7551D5F1-D53A-4EF2-A230-64ED1613C958}" presName="parTx" presStyleLbl="revTx" presStyleIdx="1" presStyleCnt="7">
        <dgm:presLayoutVars>
          <dgm:chMax val="0"/>
          <dgm:chPref val="0"/>
        </dgm:presLayoutVars>
      </dgm:prSet>
      <dgm:spPr/>
    </dgm:pt>
    <dgm:pt modelId="{A19287B4-7D35-4596-8B20-ED2B64DA2C51}" type="pres">
      <dgm:prSet presAssocID="{B4465284-301B-4513-A41A-B64B49EBE495}" presName="sibTrans" presStyleCnt="0"/>
      <dgm:spPr/>
    </dgm:pt>
    <dgm:pt modelId="{0DF582C8-77C4-41AD-990E-E3DFCDF748DE}" type="pres">
      <dgm:prSet presAssocID="{D401F164-0038-4214-AEB9-3F7FF2F6F374}" presName="compNode" presStyleCnt="0"/>
      <dgm:spPr/>
    </dgm:pt>
    <dgm:pt modelId="{07B2C77A-D8A3-4D8D-BA2B-F33274A05886}" type="pres">
      <dgm:prSet presAssocID="{D401F164-0038-4214-AEB9-3F7FF2F6F374}" presName="bgRect" presStyleLbl="bgShp" presStyleIdx="2" presStyleCnt="7"/>
      <dgm:spPr/>
    </dgm:pt>
    <dgm:pt modelId="{784B7065-7A85-4080-A124-D13CAFF099BA}" type="pres">
      <dgm:prSet presAssocID="{D401F164-0038-4214-AEB9-3F7FF2F6F374}"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f"/>
        </a:ext>
      </dgm:extLst>
    </dgm:pt>
    <dgm:pt modelId="{71C06D70-490C-4791-B6EE-C3B51167BC86}" type="pres">
      <dgm:prSet presAssocID="{D401F164-0038-4214-AEB9-3F7FF2F6F374}" presName="spaceRect" presStyleCnt="0"/>
      <dgm:spPr/>
    </dgm:pt>
    <dgm:pt modelId="{8F2419A9-7C4B-4329-A08D-F59DF1224902}" type="pres">
      <dgm:prSet presAssocID="{D401F164-0038-4214-AEB9-3F7FF2F6F374}" presName="parTx" presStyleLbl="revTx" presStyleIdx="2" presStyleCnt="7">
        <dgm:presLayoutVars>
          <dgm:chMax val="0"/>
          <dgm:chPref val="0"/>
        </dgm:presLayoutVars>
      </dgm:prSet>
      <dgm:spPr/>
    </dgm:pt>
    <dgm:pt modelId="{60DD2E5F-899C-4A7B-AE17-97639B4FD494}" type="pres">
      <dgm:prSet presAssocID="{7E8B7822-E58A-4C23-84A6-B2058A24DF2C}" presName="sibTrans" presStyleCnt="0"/>
      <dgm:spPr/>
    </dgm:pt>
    <dgm:pt modelId="{F77E52DB-F918-45B0-B9A4-11DB0B6C4B26}" type="pres">
      <dgm:prSet presAssocID="{5CB8C171-005C-40D4-94C6-4C4F46DC9525}" presName="compNode" presStyleCnt="0"/>
      <dgm:spPr/>
    </dgm:pt>
    <dgm:pt modelId="{A9BE5BDC-32E8-470E-A877-C9CBBC4456B5}" type="pres">
      <dgm:prSet presAssocID="{5CB8C171-005C-40D4-94C6-4C4F46DC9525}" presName="bgRect" presStyleLbl="bgShp" presStyleIdx="3" presStyleCnt="7"/>
      <dgm:spPr/>
    </dgm:pt>
    <dgm:pt modelId="{58E17FAD-BDB3-4869-9533-0CBCB2D449E3}" type="pres">
      <dgm:prSet presAssocID="{5CB8C171-005C-40D4-94C6-4C4F46DC9525}"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andshake"/>
        </a:ext>
      </dgm:extLst>
    </dgm:pt>
    <dgm:pt modelId="{1AA46A07-85B4-499C-9743-07F08539810B}" type="pres">
      <dgm:prSet presAssocID="{5CB8C171-005C-40D4-94C6-4C4F46DC9525}" presName="spaceRect" presStyleCnt="0"/>
      <dgm:spPr/>
    </dgm:pt>
    <dgm:pt modelId="{9B11CC74-6EFB-4732-AF01-F38C4B6B0549}" type="pres">
      <dgm:prSet presAssocID="{5CB8C171-005C-40D4-94C6-4C4F46DC9525}" presName="parTx" presStyleLbl="revTx" presStyleIdx="3" presStyleCnt="7">
        <dgm:presLayoutVars>
          <dgm:chMax val="0"/>
          <dgm:chPref val="0"/>
        </dgm:presLayoutVars>
      </dgm:prSet>
      <dgm:spPr/>
    </dgm:pt>
    <dgm:pt modelId="{E0423C02-82EF-4C6B-82DC-5B0ECEFC28F5}" type="pres">
      <dgm:prSet presAssocID="{53A6D117-5055-4B1A-B34B-FC1B9323E08A}" presName="sibTrans" presStyleCnt="0"/>
      <dgm:spPr/>
    </dgm:pt>
    <dgm:pt modelId="{BA8F3B77-CDF8-4BE4-A2F8-91F68F4A7FA3}" type="pres">
      <dgm:prSet presAssocID="{B0648B27-F36B-4DA2-994F-E56F76CF472C}" presName="compNode" presStyleCnt="0"/>
      <dgm:spPr/>
    </dgm:pt>
    <dgm:pt modelId="{D3BB47C3-FAFE-4331-A481-2A4DD4CA497A}" type="pres">
      <dgm:prSet presAssocID="{B0648B27-F36B-4DA2-994F-E56F76CF472C}" presName="bgRect" presStyleLbl="bgShp" presStyleIdx="4" presStyleCnt="7"/>
      <dgm:spPr/>
    </dgm:pt>
    <dgm:pt modelId="{9D22089D-297A-41C0-900A-0993A7AD139E}" type="pres">
      <dgm:prSet presAssocID="{B0648B27-F36B-4DA2-994F-E56F76CF472C}"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aw Prints"/>
        </a:ext>
      </dgm:extLst>
    </dgm:pt>
    <dgm:pt modelId="{95F7607F-1567-497F-8822-46C93A8211F5}" type="pres">
      <dgm:prSet presAssocID="{B0648B27-F36B-4DA2-994F-E56F76CF472C}" presName="spaceRect" presStyleCnt="0"/>
      <dgm:spPr/>
    </dgm:pt>
    <dgm:pt modelId="{9376152E-3DCA-4CB2-9E8C-D3213DC89B45}" type="pres">
      <dgm:prSet presAssocID="{B0648B27-F36B-4DA2-994F-E56F76CF472C}" presName="parTx" presStyleLbl="revTx" presStyleIdx="4" presStyleCnt="7">
        <dgm:presLayoutVars>
          <dgm:chMax val="0"/>
          <dgm:chPref val="0"/>
        </dgm:presLayoutVars>
      </dgm:prSet>
      <dgm:spPr/>
    </dgm:pt>
    <dgm:pt modelId="{6BA711A7-9A59-46AF-8F61-82B6E3D7B4BA}" type="pres">
      <dgm:prSet presAssocID="{CE15ADCC-538C-41B7-9553-77219949A1B8}" presName="sibTrans" presStyleCnt="0"/>
      <dgm:spPr/>
    </dgm:pt>
    <dgm:pt modelId="{26D99124-63B9-4644-9BCF-2E5E1BF92E72}" type="pres">
      <dgm:prSet presAssocID="{AE8CD7B4-3013-4A1B-8AE5-F11920C2BB15}" presName="compNode" presStyleCnt="0"/>
      <dgm:spPr/>
    </dgm:pt>
    <dgm:pt modelId="{5084E448-2148-4845-8021-D17EC05E01F1}" type="pres">
      <dgm:prSet presAssocID="{AE8CD7B4-3013-4A1B-8AE5-F11920C2BB15}" presName="bgRect" presStyleLbl="bgShp" presStyleIdx="5" presStyleCnt="7"/>
      <dgm:spPr/>
    </dgm:pt>
    <dgm:pt modelId="{5C1F9001-B40E-4B49-B4BD-FEA9F7590C45}" type="pres">
      <dgm:prSet presAssocID="{AE8CD7B4-3013-4A1B-8AE5-F11920C2BB15}"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ubtitles"/>
        </a:ext>
      </dgm:extLst>
    </dgm:pt>
    <dgm:pt modelId="{B4A60172-D2AC-4A33-B34D-9CFE59F2F081}" type="pres">
      <dgm:prSet presAssocID="{AE8CD7B4-3013-4A1B-8AE5-F11920C2BB15}" presName="spaceRect" presStyleCnt="0"/>
      <dgm:spPr/>
    </dgm:pt>
    <dgm:pt modelId="{DEE89DBC-FFD5-4679-B387-91FF70771AA0}" type="pres">
      <dgm:prSet presAssocID="{AE8CD7B4-3013-4A1B-8AE5-F11920C2BB15}" presName="parTx" presStyleLbl="revTx" presStyleIdx="5" presStyleCnt="7">
        <dgm:presLayoutVars>
          <dgm:chMax val="0"/>
          <dgm:chPref val="0"/>
        </dgm:presLayoutVars>
      </dgm:prSet>
      <dgm:spPr/>
    </dgm:pt>
    <dgm:pt modelId="{07B7C393-02E6-4389-A3AD-5769FAB53F52}" type="pres">
      <dgm:prSet presAssocID="{3CF880DE-6C3F-4E4C-A4DE-F09F633147B7}" presName="sibTrans" presStyleCnt="0"/>
      <dgm:spPr/>
    </dgm:pt>
    <dgm:pt modelId="{E19B550A-D678-4521-A420-DB5DF3B06D9B}" type="pres">
      <dgm:prSet presAssocID="{16D6BF57-5C46-4B06-BDFA-6A919FBFDE80}" presName="compNode" presStyleCnt="0"/>
      <dgm:spPr/>
    </dgm:pt>
    <dgm:pt modelId="{4F96B0DC-4889-479D-BF21-2D8C6821D7DA}" type="pres">
      <dgm:prSet presAssocID="{16D6BF57-5C46-4B06-BDFA-6A919FBFDE80}" presName="bgRect" presStyleLbl="bgShp" presStyleIdx="6" presStyleCnt="7"/>
      <dgm:spPr/>
    </dgm:pt>
    <dgm:pt modelId="{6ACB3D73-EA00-42FB-BD3A-28CA9AFB5FF8}" type="pres">
      <dgm:prSet presAssocID="{16D6BF57-5C46-4B06-BDFA-6A919FBFDE80}"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Share With Person"/>
        </a:ext>
      </dgm:extLst>
    </dgm:pt>
    <dgm:pt modelId="{706AC90A-8A3A-47E9-BCC7-F13C29A4D504}" type="pres">
      <dgm:prSet presAssocID="{16D6BF57-5C46-4B06-BDFA-6A919FBFDE80}" presName="spaceRect" presStyleCnt="0"/>
      <dgm:spPr/>
    </dgm:pt>
    <dgm:pt modelId="{E5F7C2BC-B79A-4306-8583-9A307491DAA8}" type="pres">
      <dgm:prSet presAssocID="{16D6BF57-5C46-4B06-BDFA-6A919FBFDE80}" presName="parTx" presStyleLbl="revTx" presStyleIdx="6" presStyleCnt="7">
        <dgm:presLayoutVars>
          <dgm:chMax val="0"/>
          <dgm:chPref val="0"/>
        </dgm:presLayoutVars>
      </dgm:prSet>
      <dgm:spPr/>
    </dgm:pt>
  </dgm:ptLst>
  <dgm:cxnLst>
    <dgm:cxn modelId="{B8CB5519-1E7F-48D7-8A30-CF53BD9299DE}" type="presOf" srcId="{D401F164-0038-4214-AEB9-3F7FF2F6F374}" destId="{8F2419A9-7C4B-4329-A08D-F59DF1224902}" srcOrd="0" destOrd="0" presId="urn:microsoft.com/office/officeart/2018/2/layout/IconVerticalSolidList"/>
    <dgm:cxn modelId="{5D73E51C-13DA-4EF1-86BF-4B264B8707B2}" type="presOf" srcId="{B0648B27-F36B-4DA2-994F-E56F76CF472C}" destId="{9376152E-3DCA-4CB2-9E8C-D3213DC89B45}" srcOrd="0" destOrd="0" presId="urn:microsoft.com/office/officeart/2018/2/layout/IconVerticalSolidList"/>
    <dgm:cxn modelId="{55488F25-8009-4C5C-88E8-7C57E5C461B8}" srcId="{3D66A6B2-9362-41E3-B4B8-ADE03C5BD484}" destId="{B0648B27-F36B-4DA2-994F-E56F76CF472C}" srcOrd="4" destOrd="0" parTransId="{986B9C0A-4CC6-45C1-91B5-E360AFEDDECC}" sibTransId="{CE15ADCC-538C-41B7-9553-77219949A1B8}"/>
    <dgm:cxn modelId="{734A1E29-7A62-4F26-AD7B-A2457A024476}" srcId="{3D66A6B2-9362-41E3-B4B8-ADE03C5BD484}" destId="{5CB8C171-005C-40D4-94C6-4C4F46DC9525}" srcOrd="3" destOrd="0" parTransId="{944DC54A-37D9-4460-BE24-919A24F29309}" sibTransId="{53A6D117-5055-4B1A-B34B-FC1B9323E08A}"/>
    <dgm:cxn modelId="{625E3339-5670-4F42-A719-D6B1C2A55396}" srcId="{3D66A6B2-9362-41E3-B4B8-ADE03C5BD484}" destId="{16D6BF57-5C46-4B06-BDFA-6A919FBFDE80}" srcOrd="6" destOrd="0" parTransId="{D4B921BF-32F0-486F-85EF-9E37467E96A2}" sibTransId="{A6164B04-0A21-4913-AE86-33C141A95257}"/>
    <dgm:cxn modelId="{5DDDC761-F34E-4693-A2EB-FDE4C739E0C4}" srcId="{3D66A6B2-9362-41E3-B4B8-ADE03C5BD484}" destId="{7551D5F1-D53A-4EF2-A230-64ED1613C958}" srcOrd="1" destOrd="0" parTransId="{14494FAB-4C48-4D4E-BD2E-E87EE5972097}" sibTransId="{B4465284-301B-4513-A41A-B64B49EBE495}"/>
    <dgm:cxn modelId="{EB2B9369-9757-47FE-AFCC-0A3B65C7273F}" type="presOf" srcId="{7551D5F1-D53A-4EF2-A230-64ED1613C958}" destId="{E34D304A-1529-4CB2-8349-7DEA882B4E7E}" srcOrd="0" destOrd="0" presId="urn:microsoft.com/office/officeart/2018/2/layout/IconVerticalSolidList"/>
    <dgm:cxn modelId="{1E531F7D-2DC4-4E24-8651-4EA8C21BBDDC}" type="presOf" srcId="{3D66A6B2-9362-41E3-B4B8-ADE03C5BD484}" destId="{B5D6EF6C-49B5-4CAF-BFFB-CC14B1A90829}" srcOrd="0" destOrd="0" presId="urn:microsoft.com/office/officeart/2018/2/layout/IconVerticalSolidList"/>
    <dgm:cxn modelId="{C5A1A081-ACE3-4290-A948-9A93A57DE441}" srcId="{3D66A6B2-9362-41E3-B4B8-ADE03C5BD484}" destId="{6F56B295-C837-4DC7-9F7D-FC732CC47B35}" srcOrd="0" destOrd="0" parTransId="{EACF402A-0425-4421-A3FD-33C13502F41C}" sibTransId="{515F81B2-BEE8-45CE-AB55-7826AA172878}"/>
    <dgm:cxn modelId="{B87E3A82-99B3-4E08-ADC5-9538F3C5F6F1}" type="presOf" srcId="{16D6BF57-5C46-4B06-BDFA-6A919FBFDE80}" destId="{E5F7C2BC-B79A-4306-8583-9A307491DAA8}" srcOrd="0" destOrd="0" presId="urn:microsoft.com/office/officeart/2018/2/layout/IconVerticalSolidList"/>
    <dgm:cxn modelId="{E4B35F91-675A-4280-B516-267890BDF1D0}" type="presOf" srcId="{6F56B295-C837-4DC7-9F7D-FC732CC47B35}" destId="{6070F480-72EA-477D-80C1-07C49C915ED3}" srcOrd="0" destOrd="0" presId="urn:microsoft.com/office/officeart/2018/2/layout/IconVerticalSolidList"/>
    <dgm:cxn modelId="{77387495-E3CD-4207-BC16-7860A5C317B3}" type="presOf" srcId="{5CB8C171-005C-40D4-94C6-4C4F46DC9525}" destId="{9B11CC74-6EFB-4732-AF01-F38C4B6B0549}" srcOrd="0" destOrd="0" presId="urn:microsoft.com/office/officeart/2018/2/layout/IconVerticalSolidList"/>
    <dgm:cxn modelId="{A1A139DF-0561-435F-ACC9-A53A2BB42CB4}" type="presOf" srcId="{AE8CD7B4-3013-4A1B-8AE5-F11920C2BB15}" destId="{DEE89DBC-FFD5-4679-B387-91FF70771AA0}" srcOrd="0" destOrd="0" presId="urn:microsoft.com/office/officeart/2018/2/layout/IconVerticalSolidList"/>
    <dgm:cxn modelId="{B9CBCDE4-667B-469D-9D03-42CF2B0A5186}" srcId="{3D66A6B2-9362-41E3-B4B8-ADE03C5BD484}" destId="{AE8CD7B4-3013-4A1B-8AE5-F11920C2BB15}" srcOrd="5" destOrd="0" parTransId="{457EDBA0-BFB6-4236-A4A7-850E08D9A796}" sibTransId="{3CF880DE-6C3F-4E4C-A4DE-F09F633147B7}"/>
    <dgm:cxn modelId="{C93AA9E6-58DF-4999-9413-DA27B5EDA137}" srcId="{3D66A6B2-9362-41E3-B4B8-ADE03C5BD484}" destId="{D401F164-0038-4214-AEB9-3F7FF2F6F374}" srcOrd="2" destOrd="0" parTransId="{9535F64E-A29B-490C-AB57-C769E3AC4227}" sibTransId="{7E8B7822-E58A-4C23-84A6-B2058A24DF2C}"/>
    <dgm:cxn modelId="{EFBD08DE-2722-49D8-A1C7-F19377917BF2}" type="presParOf" srcId="{B5D6EF6C-49B5-4CAF-BFFB-CC14B1A90829}" destId="{DC42F481-8D88-482C-A38D-186535A9526A}" srcOrd="0" destOrd="0" presId="urn:microsoft.com/office/officeart/2018/2/layout/IconVerticalSolidList"/>
    <dgm:cxn modelId="{2695FDA3-A6EC-403D-AE2B-B79E77D139BD}" type="presParOf" srcId="{DC42F481-8D88-482C-A38D-186535A9526A}" destId="{0C882B20-8C8A-414D-8BF3-EA19B9ABB6AA}" srcOrd="0" destOrd="0" presId="urn:microsoft.com/office/officeart/2018/2/layout/IconVerticalSolidList"/>
    <dgm:cxn modelId="{2844A514-F103-437F-ADF6-BF686EE83F4F}" type="presParOf" srcId="{DC42F481-8D88-482C-A38D-186535A9526A}" destId="{E7467514-2350-4DA2-9637-94597CC9B4AC}" srcOrd="1" destOrd="0" presId="urn:microsoft.com/office/officeart/2018/2/layout/IconVerticalSolidList"/>
    <dgm:cxn modelId="{70D546E6-72FB-407E-A3F3-B193D283B2BC}" type="presParOf" srcId="{DC42F481-8D88-482C-A38D-186535A9526A}" destId="{75A81D42-D117-4D28-B24D-936D38D5FE6D}" srcOrd="2" destOrd="0" presId="urn:microsoft.com/office/officeart/2018/2/layout/IconVerticalSolidList"/>
    <dgm:cxn modelId="{73284E24-6661-45E2-ACEF-22EACA9DAE8D}" type="presParOf" srcId="{DC42F481-8D88-482C-A38D-186535A9526A}" destId="{6070F480-72EA-477D-80C1-07C49C915ED3}" srcOrd="3" destOrd="0" presId="urn:microsoft.com/office/officeart/2018/2/layout/IconVerticalSolidList"/>
    <dgm:cxn modelId="{51F82CB6-03E7-46C0-A2F2-5499B8762FB0}" type="presParOf" srcId="{B5D6EF6C-49B5-4CAF-BFFB-CC14B1A90829}" destId="{C36EACBC-4462-4A8C-8430-8AC2BC3DB7A8}" srcOrd="1" destOrd="0" presId="urn:microsoft.com/office/officeart/2018/2/layout/IconVerticalSolidList"/>
    <dgm:cxn modelId="{D0FE87E5-35AE-4711-8F25-AAD20526067E}" type="presParOf" srcId="{B5D6EF6C-49B5-4CAF-BFFB-CC14B1A90829}" destId="{2729B55B-DD88-4CA4-BB10-38E451145347}" srcOrd="2" destOrd="0" presId="urn:microsoft.com/office/officeart/2018/2/layout/IconVerticalSolidList"/>
    <dgm:cxn modelId="{C47684DC-B205-4E20-831B-43FA94CD6E8A}" type="presParOf" srcId="{2729B55B-DD88-4CA4-BB10-38E451145347}" destId="{054234F6-405E-4857-94C9-4E39D7CF9EA5}" srcOrd="0" destOrd="0" presId="urn:microsoft.com/office/officeart/2018/2/layout/IconVerticalSolidList"/>
    <dgm:cxn modelId="{284CA585-70B7-4ED1-9509-CF3619EE3F5D}" type="presParOf" srcId="{2729B55B-DD88-4CA4-BB10-38E451145347}" destId="{2C14DA76-02BC-486E-8DF6-C2F9EB2BB822}" srcOrd="1" destOrd="0" presId="urn:microsoft.com/office/officeart/2018/2/layout/IconVerticalSolidList"/>
    <dgm:cxn modelId="{9C738203-DA8B-483E-A5C2-A95C9BA806CE}" type="presParOf" srcId="{2729B55B-DD88-4CA4-BB10-38E451145347}" destId="{E2BEB9EF-0DE2-43C7-B70F-EC33DCA1B185}" srcOrd="2" destOrd="0" presId="urn:microsoft.com/office/officeart/2018/2/layout/IconVerticalSolidList"/>
    <dgm:cxn modelId="{8635467E-88AF-40F4-8FF3-E77D6B98EB36}" type="presParOf" srcId="{2729B55B-DD88-4CA4-BB10-38E451145347}" destId="{E34D304A-1529-4CB2-8349-7DEA882B4E7E}" srcOrd="3" destOrd="0" presId="urn:microsoft.com/office/officeart/2018/2/layout/IconVerticalSolidList"/>
    <dgm:cxn modelId="{5C514ADC-324E-4648-AF1A-E46B31F1A914}" type="presParOf" srcId="{B5D6EF6C-49B5-4CAF-BFFB-CC14B1A90829}" destId="{A19287B4-7D35-4596-8B20-ED2B64DA2C51}" srcOrd="3" destOrd="0" presId="urn:microsoft.com/office/officeart/2018/2/layout/IconVerticalSolidList"/>
    <dgm:cxn modelId="{C0CC8D7C-E437-4833-B4BA-64069FED618E}" type="presParOf" srcId="{B5D6EF6C-49B5-4CAF-BFFB-CC14B1A90829}" destId="{0DF582C8-77C4-41AD-990E-E3DFCDF748DE}" srcOrd="4" destOrd="0" presId="urn:microsoft.com/office/officeart/2018/2/layout/IconVerticalSolidList"/>
    <dgm:cxn modelId="{E724CF25-CE65-4E95-AF0D-56F9470E9B4F}" type="presParOf" srcId="{0DF582C8-77C4-41AD-990E-E3DFCDF748DE}" destId="{07B2C77A-D8A3-4D8D-BA2B-F33274A05886}" srcOrd="0" destOrd="0" presId="urn:microsoft.com/office/officeart/2018/2/layout/IconVerticalSolidList"/>
    <dgm:cxn modelId="{B46A9A9C-0D6C-4192-A141-95D4576CD4A3}" type="presParOf" srcId="{0DF582C8-77C4-41AD-990E-E3DFCDF748DE}" destId="{784B7065-7A85-4080-A124-D13CAFF099BA}" srcOrd="1" destOrd="0" presId="urn:microsoft.com/office/officeart/2018/2/layout/IconVerticalSolidList"/>
    <dgm:cxn modelId="{E105BE97-401B-45FA-B0DF-4212B4EBCBDB}" type="presParOf" srcId="{0DF582C8-77C4-41AD-990E-E3DFCDF748DE}" destId="{71C06D70-490C-4791-B6EE-C3B51167BC86}" srcOrd="2" destOrd="0" presId="urn:microsoft.com/office/officeart/2018/2/layout/IconVerticalSolidList"/>
    <dgm:cxn modelId="{88EAA75D-CEA1-4078-B91D-A748AA9017C4}" type="presParOf" srcId="{0DF582C8-77C4-41AD-990E-E3DFCDF748DE}" destId="{8F2419A9-7C4B-4329-A08D-F59DF1224902}" srcOrd="3" destOrd="0" presId="urn:microsoft.com/office/officeart/2018/2/layout/IconVerticalSolidList"/>
    <dgm:cxn modelId="{53E1E0AB-04EA-4ED1-8F0E-42C489802207}" type="presParOf" srcId="{B5D6EF6C-49B5-4CAF-BFFB-CC14B1A90829}" destId="{60DD2E5F-899C-4A7B-AE17-97639B4FD494}" srcOrd="5" destOrd="0" presId="urn:microsoft.com/office/officeart/2018/2/layout/IconVerticalSolidList"/>
    <dgm:cxn modelId="{CF932175-B47F-4997-9999-34FD3634B4EE}" type="presParOf" srcId="{B5D6EF6C-49B5-4CAF-BFFB-CC14B1A90829}" destId="{F77E52DB-F918-45B0-B9A4-11DB0B6C4B26}" srcOrd="6" destOrd="0" presId="urn:microsoft.com/office/officeart/2018/2/layout/IconVerticalSolidList"/>
    <dgm:cxn modelId="{9007C93D-D820-4521-A64B-70BF8ED0B61E}" type="presParOf" srcId="{F77E52DB-F918-45B0-B9A4-11DB0B6C4B26}" destId="{A9BE5BDC-32E8-470E-A877-C9CBBC4456B5}" srcOrd="0" destOrd="0" presId="urn:microsoft.com/office/officeart/2018/2/layout/IconVerticalSolidList"/>
    <dgm:cxn modelId="{48BB53ED-0063-4C9B-A039-E0C22D21F794}" type="presParOf" srcId="{F77E52DB-F918-45B0-B9A4-11DB0B6C4B26}" destId="{58E17FAD-BDB3-4869-9533-0CBCB2D449E3}" srcOrd="1" destOrd="0" presId="urn:microsoft.com/office/officeart/2018/2/layout/IconVerticalSolidList"/>
    <dgm:cxn modelId="{F6A15816-16CE-460B-93F1-2AA7ED4662BE}" type="presParOf" srcId="{F77E52DB-F918-45B0-B9A4-11DB0B6C4B26}" destId="{1AA46A07-85B4-499C-9743-07F08539810B}" srcOrd="2" destOrd="0" presId="urn:microsoft.com/office/officeart/2018/2/layout/IconVerticalSolidList"/>
    <dgm:cxn modelId="{AC496DE0-BEF4-43DE-84B0-FD411E9D111C}" type="presParOf" srcId="{F77E52DB-F918-45B0-B9A4-11DB0B6C4B26}" destId="{9B11CC74-6EFB-4732-AF01-F38C4B6B0549}" srcOrd="3" destOrd="0" presId="urn:microsoft.com/office/officeart/2018/2/layout/IconVerticalSolidList"/>
    <dgm:cxn modelId="{57C2A164-FCB6-4036-A82F-7973833430FD}" type="presParOf" srcId="{B5D6EF6C-49B5-4CAF-BFFB-CC14B1A90829}" destId="{E0423C02-82EF-4C6B-82DC-5B0ECEFC28F5}" srcOrd="7" destOrd="0" presId="urn:microsoft.com/office/officeart/2018/2/layout/IconVerticalSolidList"/>
    <dgm:cxn modelId="{EC4A8A8A-39D0-45F5-BE2F-9D897DEAF85A}" type="presParOf" srcId="{B5D6EF6C-49B5-4CAF-BFFB-CC14B1A90829}" destId="{BA8F3B77-CDF8-4BE4-A2F8-91F68F4A7FA3}" srcOrd="8" destOrd="0" presId="urn:microsoft.com/office/officeart/2018/2/layout/IconVerticalSolidList"/>
    <dgm:cxn modelId="{65D3FA81-C52A-403D-85A4-E342B787F241}" type="presParOf" srcId="{BA8F3B77-CDF8-4BE4-A2F8-91F68F4A7FA3}" destId="{D3BB47C3-FAFE-4331-A481-2A4DD4CA497A}" srcOrd="0" destOrd="0" presId="urn:microsoft.com/office/officeart/2018/2/layout/IconVerticalSolidList"/>
    <dgm:cxn modelId="{DE0E5DDF-CC17-4672-9D11-369D70D2A879}" type="presParOf" srcId="{BA8F3B77-CDF8-4BE4-A2F8-91F68F4A7FA3}" destId="{9D22089D-297A-41C0-900A-0993A7AD139E}" srcOrd="1" destOrd="0" presId="urn:microsoft.com/office/officeart/2018/2/layout/IconVerticalSolidList"/>
    <dgm:cxn modelId="{13A5DC94-3286-4865-A629-379F589B2A85}" type="presParOf" srcId="{BA8F3B77-CDF8-4BE4-A2F8-91F68F4A7FA3}" destId="{95F7607F-1567-497F-8822-46C93A8211F5}" srcOrd="2" destOrd="0" presId="urn:microsoft.com/office/officeart/2018/2/layout/IconVerticalSolidList"/>
    <dgm:cxn modelId="{F1026989-A7C6-4E84-8EAF-0A504641856C}" type="presParOf" srcId="{BA8F3B77-CDF8-4BE4-A2F8-91F68F4A7FA3}" destId="{9376152E-3DCA-4CB2-9E8C-D3213DC89B45}" srcOrd="3" destOrd="0" presId="urn:microsoft.com/office/officeart/2018/2/layout/IconVerticalSolidList"/>
    <dgm:cxn modelId="{982B465B-1D84-4E90-ADA0-DD17A905795E}" type="presParOf" srcId="{B5D6EF6C-49B5-4CAF-BFFB-CC14B1A90829}" destId="{6BA711A7-9A59-46AF-8F61-82B6E3D7B4BA}" srcOrd="9" destOrd="0" presId="urn:microsoft.com/office/officeart/2018/2/layout/IconVerticalSolidList"/>
    <dgm:cxn modelId="{A352AEA7-EE0D-4EE4-8273-B81F6867C5CA}" type="presParOf" srcId="{B5D6EF6C-49B5-4CAF-BFFB-CC14B1A90829}" destId="{26D99124-63B9-4644-9BCF-2E5E1BF92E72}" srcOrd="10" destOrd="0" presId="urn:microsoft.com/office/officeart/2018/2/layout/IconVerticalSolidList"/>
    <dgm:cxn modelId="{8122BB51-25A8-47B0-B547-310F1BB3D339}" type="presParOf" srcId="{26D99124-63B9-4644-9BCF-2E5E1BF92E72}" destId="{5084E448-2148-4845-8021-D17EC05E01F1}" srcOrd="0" destOrd="0" presId="urn:microsoft.com/office/officeart/2018/2/layout/IconVerticalSolidList"/>
    <dgm:cxn modelId="{CEEA3028-237D-4CE3-812C-C26131660072}" type="presParOf" srcId="{26D99124-63B9-4644-9BCF-2E5E1BF92E72}" destId="{5C1F9001-B40E-4B49-B4BD-FEA9F7590C45}" srcOrd="1" destOrd="0" presId="urn:microsoft.com/office/officeart/2018/2/layout/IconVerticalSolidList"/>
    <dgm:cxn modelId="{2920998B-09E0-4949-BCF4-4815059F8874}" type="presParOf" srcId="{26D99124-63B9-4644-9BCF-2E5E1BF92E72}" destId="{B4A60172-D2AC-4A33-B34D-9CFE59F2F081}" srcOrd="2" destOrd="0" presId="urn:microsoft.com/office/officeart/2018/2/layout/IconVerticalSolidList"/>
    <dgm:cxn modelId="{00AE2FFB-A4E8-4764-A496-1FEFF9F134E1}" type="presParOf" srcId="{26D99124-63B9-4644-9BCF-2E5E1BF92E72}" destId="{DEE89DBC-FFD5-4679-B387-91FF70771AA0}" srcOrd="3" destOrd="0" presId="urn:microsoft.com/office/officeart/2018/2/layout/IconVerticalSolidList"/>
    <dgm:cxn modelId="{8F3BC428-7763-4549-83E1-4DBB546B1252}" type="presParOf" srcId="{B5D6EF6C-49B5-4CAF-BFFB-CC14B1A90829}" destId="{07B7C393-02E6-4389-A3AD-5769FAB53F52}" srcOrd="11" destOrd="0" presId="urn:microsoft.com/office/officeart/2018/2/layout/IconVerticalSolidList"/>
    <dgm:cxn modelId="{AACF2E3E-D2D2-40DE-899D-BED48871A98E}" type="presParOf" srcId="{B5D6EF6C-49B5-4CAF-BFFB-CC14B1A90829}" destId="{E19B550A-D678-4521-A420-DB5DF3B06D9B}" srcOrd="12" destOrd="0" presId="urn:microsoft.com/office/officeart/2018/2/layout/IconVerticalSolidList"/>
    <dgm:cxn modelId="{6B7AE84B-A3D5-4895-B2FC-C85579CEB3EA}" type="presParOf" srcId="{E19B550A-D678-4521-A420-DB5DF3B06D9B}" destId="{4F96B0DC-4889-479D-BF21-2D8C6821D7DA}" srcOrd="0" destOrd="0" presId="urn:microsoft.com/office/officeart/2018/2/layout/IconVerticalSolidList"/>
    <dgm:cxn modelId="{4BD609F2-0750-43FF-A79A-E95FAD07A55A}" type="presParOf" srcId="{E19B550A-D678-4521-A420-DB5DF3B06D9B}" destId="{6ACB3D73-EA00-42FB-BD3A-28CA9AFB5FF8}" srcOrd="1" destOrd="0" presId="urn:microsoft.com/office/officeart/2018/2/layout/IconVerticalSolidList"/>
    <dgm:cxn modelId="{3052C355-D9DF-4156-B071-25E15F8D8FF5}" type="presParOf" srcId="{E19B550A-D678-4521-A420-DB5DF3B06D9B}" destId="{706AC90A-8A3A-47E9-BCC7-F13C29A4D504}" srcOrd="2" destOrd="0" presId="urn:microsoft.com/office/officeart/2018/2/layout/IconVerticalSolidList"/>
    <dgm:cxn modelId="{D0F9F804-4D00-4087-85DF-C51637B0C216}" type="presParOf" srcId="{E19B550A-D678-4521-A420-DB5DF3B06D9B}" destId="{E5F7C2BC-B79A-4306-8583-9A307491DAA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A673AB1-FEC4-47F5-A09A-E224EE8FF84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EF95EFA-C6AF-4DA4-B29C-C9BD99FFBE7F}">
      <dgm:prSet/>
      <dgm:spPr/>
      <dgm:t>
        <a:bodyPr/>
        <a:lstStyle/>
        <a:p>
          <a:pPr>
            <a:lnSpc>
              <a:spcPct val="100000"/>
            </a:lnSpc>
          </a:pPr>
          <a:r>
            <a:rPr lang="en-US" dirty="0"/>
            <a:t>Business Use Summary: The system addresses real-world needs of customers, restaurants, and delivery agents (like a mid part between them) .</a:t>
          </a:r>
        </a:p>
      </dgm:t>
    </dgm:pt>
    <dgm:pt modelId="{46F07F3A-6811-41AA-8999-D997CC4DE432}" type="parTrans" cxnId="{EF09BBA7-31F9-4315-9197-294A0AF0042E}">
      <dgm:prSet/>
      <dgm:spPr/>
      <dgm:t>
        <a:bodyPr/>
        <a:lstStyle/>
        <a:p>
          <a:endParaRPr lang="en-US"/>
        </a:p>
      </dgm:t>
    </dgm:pt>
    <dgm:pt modelId="{4A8C9BB8-1A10-4489-BA73-6636B35CE733}" type="sibTrans" cxnId="{EF09BBA7-31F9-4315-9197-294A0AF0042E}">
      <dgm:prSet/>
      <dgm:spPr/>
      <dgm:t>
        <a:bodyPr/>
        <a:lstStyle/>
        <a:p>
          <a:endParaRPr lang="en-US"/>
        </a:p>
      </dgm:t>
    </dgm:pt>
    <dgm:pt modelId="{6AB4D3D9-1F29-486F-9002-057ED7D40C45}">
      <dgm:prSet/>
      <dgm:spPr/>
      <dgm:t>
        <a:bodyPr/>
        <a:lstStyle/>
        <a:p>
          <a:pPr>
            <a:lnSpc>
              <a:spcPct val="100000"/>
            </a:lnSpc>
          </a:pPr>
          <a:r>
            <a:rPr lang="en-US" dirty="0"/>
            <a:t>Efficiency, Convenience, and Growth: Enhances operational efficiency, customer satisfaction, and business growth.</a:t>
          </a:r>
        </a:p>
      </dgm:t>
    </dgm:pt>
    <dgm:pt modelId="{DB6CEC21-1BA7-461F-A5C0-C4FF1DE31F5C}" type="parTrans" cxnId="{3FFB7D3C-6893-42AB-BD3A-3AFD9172A96D}">
      <dgm:prSet/>
      <dgm:spPr/>
      <dgm:t>
        <a:bodyPr/>
        <a:lstStyle/>
        <a:p>
          <a:endParaRPr lang="en-US"/>
        </a:p>
      </dgm:t>
    </dgm:pt>
    <dgm:pt modelId="{79ABA84C-5EA6-4501-ACFC-9BFD739FD59E}" type="sibTrans" cxnId="{3FFB7D3C-6893-42AB-BD3A-3AFD9172A96D}">
      <dgm:prSet/>
      <dgm:spPr/>
      <dgm:t>
        <a:bodyPr/>
        <a:lstStyle/>
        <a:p>
          <a:endParaRPr lang="en-US"/>
        </a:p>
      </dgm:t>
    </dgm:pt>
    <dgm:pt modelId="{422905F2-0090-4223-816F-407655123472}">
      <dgm:prSet/>
      <dgm:spPr/>
      <dgm:t>
        <a:bodyPr/>
        <a:lstStyle/>
        <a:p>
          <a:pPr>
            <a:lnSpc>
              <a:spcPct val="100000"/>
            </a:lnSpc>
          </a:pPr>
          <a:r>
            <a:rPr lang="en-US" dirty="0"/>
            <a:t>Data Flow: From user registration, browsing restaurants, placing orders, to delivery and feedback.</a:t>
          </a:r>
        </a:p>
      </dgm:t>
    </dgm:pt>
    <dgm:pt modelId="{70394C52-3F5C-4737-A852-56625B2AF914}" type="parTrans" cxnId="{200999EA-C9C7-48F9-A838-6F74995D080C}">
      <dgm:prSet/>
      <dgm:spPr/>
      <dgm:t>
        <a:bodyPr/>
        <a:lstStyle/>
        <a:p>
          <a:endParaRPr lang="en-US"/>
        </a:p>
      </dgm:t>
    </dgm:pt>
    <dgm:pt modelId="{54D066FB-FA97-4718-9235-F0154F353779}" type="sibTrans" cxnId="{200999EA-C9C7-48F9-A838-6F74995D080C}">
      <dgm:prSet/>
      <dgm:spPr/>
      <dgm:t>
        <a:bodyPr/>
        <a:lstStyle/>
        <a:p>
          <a:endParaRPr lang="en-US"/>
        </a:p>
      </dgm:t>
    </dgm:pt>
    <dgm:pt modelId="{70533FDF-1189-4DFF-ADB7-CD7BA7942DBB}" type="pres">
      <dgm:prSet presAssocID="{FA673AB1-FEC4-47F5-A09A-E224EE8FF847}" presName="root" presStyleCnt="0">
        <dgm:presLayoutVars>
          <dgm:dir/>
          <dgm:resizeHandles val="exact"/>
        </dgm:presLayoutVars>
      </dgm:prSet>
      <dgm:spPr/>
    </dgm:pt>
    <dgm:pt modelId="{0A0FFAB7-8FE3-4C7D-8E7D-EDB8AB08A9D2}" type="pres">
      <dgm:prSet presAssocID="{3EF95EFA-C6AF-4DA4-B29C-C9BD99FFBE7F}" presName="compNode" presStyleCnt="0"/>
      <dgm:spPr/>
    </dgm:pt>
    <dgm:pt modelId="{FCCF5089-AC1A-439C-BD8E-CCAC0C62E68B}" type="pres">
      <dgm:prSet presAssocID="{3EF95EFA-C6AF-4DA4-B29C-C9BD99FFBE7F}" presName="bgRect" presStyleLbl="bgShp" presStyleIdx="0" presStyleCnt="3"/>
      <dgm:spPr/>
    </dgm:pt>
    <dgm:pt modelId="{C1EA8DBC-A11F-4D9E-8809-A7CAFEF6E41A}" type="pres">
      <dgm:prSet presAssocID="{3EF95EFA-C6AF-4DA4-B29C-C9BD99FFBE7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iter"/>
        </a:ext>
      </dgm:extLst>
    </dgm:pt>
    <dgm:pt modelId="{A1CC8D33-3A3A-4075-9817-7AFAEA8E65FE}" type="pres">
      <dgm:prSet presAssocID="{3EF95EFA-C6AF-4DA4-B29C-C9BD99FFBE7F}" presName="spaceRect" presStyleCnt="0"/>
      <dgm:spPr/>
    </dgm:pt>
    <dgm:pt modelId="{59F2EEB8-D6A4-47C0-AF10-F8BB6BEF0F51}" type="pres">
      <dgm:prSet presAssocID="{3EF95EFA-C6AF-4DA4-B29C-C9BD99FFBE7F}" presName="parTx" presStyleLbl="revTx" presStyleIdx="0" presStyleCnt="3">
        <dgm:presLayoutVars>
          <dgm:chMax val="0"/>
          <dgm:chPref val="0"/>
        </dgm:presLayoutVars>
      </dgm:prSet>
      <dgm:spPr/>
    </dgm:pt>
    <dgm:pt modelId="{AACBE7DA-8A55-43BD-830E-F234E0BA015C}" type="pres">
      <dgm:prSet presAssocID="{4A8C9BB8-1A10-4489-BA73-6636B35CE733}" presName="sibTrans" presStyleCnt="0"/>
      <dgm:spPr/>
    </dgm:pt>
    <dgm:pt modelId="{93D12A2A-19DB-4572-9674-9C74D4386A8A}" type="pres">
      <dgm:prSet presAssocID="{6AB4D3D9-1F29-486F-9002-057ED7D40C45}" presName="compNode" presStyleCnt="0"/>
      <dgm:spPr/>
    </dgm:pt>
    <dgm:pt modelId="{A5368391-5D13-439D-87AC-128E0AB04F12}" type="pres">
      <dgm:prSet presAssocID="{6AB4D3D9-1F29-486F-9002-057ED7D40C45}" presName="bgRect" presStyleLbl="bgShp" presStyleIdx="1" presStyleCnt="3"/>
      <dgm:spPr/>
    </dgm:pt>
    <dgm:pt modelId="{FBF53878-9C49-44AE-B0AE-586A0A89D7A7}" type="pres">
      <dgm:prSet presAssocID="{6AB4D3D9-1F29-486F-9002-057ED7D40C4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ers"/>
        </a:ext>
      </dgm:extLst>
    </dgm:pt>
    <dgm:pt modelId="{F617EA94-3C2C-4E6C-A394-31A8C199BF36}" type="pres">
      <dgm:prSet presAssocID="{6AB4D3D9-1F29-486F-9002-057ED7D40C45}" presName="spaceRect" presStyleCnt="0"/>
      <dgm:spPr/>
    </dgm:pt>
    <dgm:pt modelId="{F95125E1-8FC8-4B30-A702-EC538D10A60E}" type="pres">
      <dgm:prSet presAssocID="{6AB4D3D9-1F29-486F-9002-057ED7D40C45}" presName="parTx" presStyleLbl="revTx" presStyleIdx="1" presStyleCnt="3">
        <dgm:presLayoutVars>
          <dgm:chMax val="0"/>
          <dgm:chPref val="0"/>
        </dgm:presLayoutVars>
      </dgm:prSet>
      <dgm:spPr/>
    </dgm:pt>
    <dgm:pt modelId="{C844A1F5-8ECE-41F3-B0DC-1C71E965F928}" type="pres">
      <dgm:prSet presAssocID="{79ABA84C-5EA6-4501-ACFC-9BFD739FD59E}" presName="sibTrans" presStyleCnt="0"/>
      <dgm:spPr/>
    </dgm:pt>
    <dgm:pt modelId="{276508E1-89D2-4E30-B715-7E3316F7D216}" type="pres">
      <dgm:prSet presAssocID="{422905F2-0090-4223-816F-407655123472}" presName="compNode" presStyleCnt="0"/>
      <dgm:spPr/>
    </dgm:pt>
    <dgm:pt modelId="{A04EAB03-6ADC-4269-B99F-2FF113326E84}" type="pres">
      <dgm:prSet presAssocID="{422905F2-0090-4223-816F-407655123472}" presName="bgRect" presStyleLbl="bgShp" presStyleIdx="2" presStyleCnt="3"/>
      <dgm:spPr/>
    </dgm:pt>
    <dgm:pt modelId="{24BAD3C3-9F38-45A5-AEC6-8F278F334386}" type="pres">
      <dgm:prSet presAssocID="{422905F2-0090-4223-816F-40765512347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CB882F7A-93EC-4245-B031-4DDEF7AD869A}" type="pres">
      <dgm:prSet presAssocID="{422905F2-0090-4223-816F-407655123472}" presName="spaceRect" presStyleCnt="0"/>
      <dgm:spPr/>
    </dgm:pt>
    <dgm:pt modelId="{4EC856D5-A122-4CFC-B04C-9859B7DECA61}" type="pres">
      <dgm:prSet presAssocID="{422905F2-0090-4223-816F-407655123472}" presName="parTx" presStyleLbl="revTx" presStyleIdx="2" presStyleCnt="3">
        <dgm:presLayoutVars>
          <dgm:chMax val="0"/>
          <dgm:chPref val="0"/>
        </dgm:presLayoutVars>
      </dgm:prSet>
      <dgm:spPr/>
    </dgm:pt>
  </dgm:ptLst>
  <dgm:cxnLst>
    <dgm:cxn modelId="{FFCC5929-9913-484D-8F3E-2F6047176E5C}" type="presOf" srcId="{3EF95EFA-C6AF-4DA4-B29C-C9BD99FFBE7F}" destId="{59F2EEB8-D6A4-47C0-AF10-F8BB6BEF0F51}" srcOrd="0" destOrd="0" presId="urn:microsoft.com/office/officeart/2018/2/layout/IconVerticalSolidList"/>
    <dgm:cxn modelId="{3FFB7D3C-6893-42AB-BD3A-3AFD9172A96D}" srcId="{FA673AB1-FEC4-47F5-A09A-E224EE8FF847}" destId="{6AB4D3D9-1F29-486F-9002-057ED7D40C45}" srcOrd="1" destOrd="0" parTransId="{DB6CEC21-1BA7-461F-A5C0-C4FF1DE31F5C}" sibTransId="{79ABA84C-5EA6-4501-ACFC-9BFD739FD59E}"/>
    <dgm:cxn modelId="{0CCADC5D-CFCB-4F68-B2BD-36CDC1A972AD}" type="presOf" srcId="{6AB4D3D9-1F29-486F-9002-057ED7D40C45}" destId="{F95125E1-8FC8-4B30-A702-EC538D10A60E}" srcOrd="0" destOrd="0" presId="urn:microsoft.com/office/officeart/2018/2/layout/IconVerticalSolidList"/>
    <dgm:cxn modelId="{46A3D670-2830-45DF-A43A-3982F3379014}" type="presOf" srcId="{422905F2-0090-4223-816F-407655123472}" destId="{4EC856D5-A122-4CFC-B04C-9859B7DECA61}" srcOrd="0" destOrd="0" presId="urn:microsoft.com/office/officeart/2018/2/layout/IconVerticalSolidList"/>
    <dgm:cxn modelId="{EF09BBA7-31F9-4315-9197-294A0AF0042E}" srcId="{FA673AB1-FEC4-47F5-A09A-E224EE8FF847}" destId="{3EF95EFA-C6AF-4DA4-B29C-C9BD99FFBE7F}" srcOrd="0" destOrd="0" parTransId="{46F07F3A-6811-41AA-8999-D997CC4DE432}" sibTransId="{4A8C9BB8-1A10-4489-BA73-6636B35CE733}"/>
    <dgm:cxn modelId="{200999EA-C9C7-48F9-A838-6F74995D080C}" srcId="{FA673AB1-FEC4-47F5-A09A-E224EE8FF847}" destId="{422905F2-0090-4223-816F-407655123472}" srcOrd="2" destOrd="0" parTransId="{70394C52-3F5C-4737-A852-56625B2AF914}" sibTransId="{54D066FB-FA97-4718-9235-F0154F353779}"/>
    <dgm:cxn modelId="{F35A29F9-2375-41E1-90D6-9D38A39A8FBA}" type="presOf" srcId="{FA673AB1-FEC4-47F5-A09A-E224EE8FF847}" destId="{70533FDF-1189-4DFF-ADB7-CD7BA7942DBB}" srcOrd="0" destOrd="0" presId="urn:microsoft.com/office/officeart/2018/2/layout/IconVerticalSolidList"/>
    <dgm:cxn modelId="{9F575D22-C11C-4B0B-9F4D-40F95A396C8F}" type="presParOf" srcId="{70533FDF-1189-4DFF-ADB7-CD7BA7942DBB}" destId="{0A0FFAB7-8FE3-4C7D-8E7D-EDB8AB08A9D2}" srcOrd="0" destOrd="0" presId="urn:microsoft.com/office/officeart/2018/2/layout/IconVerticalSolidList"/>
    <dgm:cxn modelId="{11AF1E3F-8A25-440B-B6A4-03C29A6EBAEE}" type="presParOf" srcId="{0A0FFAB7-8FE3-4C7D-8E7D-EDB8AB08A9D2}" destId="{FCCF5089-AC1A-439C-BD8E-CCAC0C62E68B}" srcOrd="0" destOrd="0" presId="urn:microsoft.com/office/officeart/2018/2/layout/IconVerticalSolidList"/>
    <dgm:cxn modelId="{1C54769A-27AB-4828-ADA8-87DEBDD6C097}" type="presParOf" srcId="{0A0FFAB7-8FE3-4C7D-8E7D-EDB8AB08A9D2}" destId="{C1EA8DBC-A11F-4D9E-8809-A7CAFEF6E41A}" srcOrd="1" destOrd="0" presId="urn:microsoft.com/office/officeart/2018/2/layout/IconVerticalSolidList"/>
    <dgm:cxn modelId="{AA059BA1-807B-439C-A277-73861F967C47}" type="presParOf" srcId="{0A0FFAB7-8FE3-4C7D-8E7D-EDB8AB08A9D2}" destId="{A1CC8D33-3A3A-4075-9817-7AFAEA8E65FE}" srcOrd="2" destOrd="0" presId="urn:microsoft.com/office/officeart/2018/2/layout/IconVerticalSolidList"/>
    <dgm:cxn modelId="{D7B7FE7E-855C-4AB1-BE19-AC82C12219B2}" type="presParOf" srcId="{0A0FFAB7-8FE3-4C7D-8E7D-EDB8AB08A9D2}" destId="{59F2EEB8-D6A4-47C0-AF10-F8BB6BEF0F51}" srcOrd="3" destOrd="0" presId="urn:microsoft.com/office/officeart/2018/2/layout/IconVerticalSolidList"/>
    <dgm:cxn modelId="{48C64044-3CE9-4059-9085-BE773CFC592D}" type="presParOf" srcId="{70533FDF-1189-4DFF-ADB7-CD7BA7942DBB}" destId="{AACBE7DA-8A55-43BD-830E-F234E0BA015C}" srcOrd="1" destOrd="0" presId="urn:microsoft.com/office/officeart/2018/2/layout/IconVerticalSolidList"/>
    <dgm:cxn modelId="{871EFA5F-52E5-4835-8FCD-DB3F6AF278C4}" type="presParOf" srcId="{70533FDF-1189-4DFF-ADB7-CD7BA7942DBB}" destId="{93D12A2A-19DB-4572-9674-9C74D4386A8A}" srcOrd="2" destOrd="0" presId="urn:microsoft.com/office/officeart/2018/2/layout/IconVerticalSolidList"/>
    <dgm:cxn modelId="{49BF71F7-3D9B-4A7E-B5F9-07FEAF5E64E8}" type="presParOf" srcId="{93D12A2A-19DB-4572-9674-9C74D4386A8A}" destId="{A5368391-5D13-439D-87AC-128E0AB04F12}" srcOrd="0" destOrd="0" presId="urn:microsoft.com/office/officeart/2018/2/layout/IconVerticalSolidList"/>
    <dgm:cxn modelId="{873C68FD-363A-4F92-9618-8C7D78CE0AFD}" type="presParOf" srcId="{93D12A2A-19DB-4572-9674-9C74D4386A8A}" destId="{FBF53878-9C49-44AE-B0AE-586A0A89D7A7}" srcOrd="1" destOrd="0" presId="urn:microsoft.com/office/officeart/2018/2/layout/IconVerticalSolidList"/>
    <dgm:cxn modelId="{6FA574F8-F056-4F67-85C5-E6D66D242B68}" type="presParOf" srcId="{93D12A2A-19DB-4572-9674-9C74D4386A8A}" destId="{F617EA94-3C2C-4E6C-A394-31A8C199BF36}" srcOrd="2" destOrd="0" presId="urn:microsoft.com/office/officeart/2018/2/layout/IconVerticalSolidList"/>
    <dgm:cxn modelId="{4ED4CDC9-E535-4351-B943-595B47314D07}" type="presParOf" srcId="{93D12A2A-19DB-4572-9674-9C74D4386A8A}" destId="{F95125E1-8FC8-4B30-A702-EC538D10A60E}" srcOrd="3" destOrd="0" presId="urn:microsoft.com/office/officeart/2018/2/layout/IconVerticalSolidList"/>
    <dgm:cxn modelId="{0A337159-B1F3-46F8-B4DE-84790FB0C7BC}" type="presParOf" srcId="{70533FDF-1189-4DFF-ADB7-CD7BA7942DBB}" destId="{C844A1F5-8ECE-41F3-B0DC-1C71E965F928}" srcOrd="3" destOrd="0" presId="urn:microsoft.com/office/officeart/2018/2/layout/IconVerticalSolidList"/>
    <dgm:cxn modelId="{0BE2BEAF-B6BD-46C9-9738-0550EEAB05AE}" type="presParOf" srcId="{70533FDF-1189-4DFF-ADB7-CD7BA7942DBB}" destId="{276508E1-89D2-4E30-B715-7E3316F7D216}" srcOrd="4" destOrd="0" presId="urn:microsoft.com/office/officeart/2018/2/layout/IconVerticalSolidList"/>
    <dgm:cxn modelId="{56ACA5EE-1CC6-49FC-A21F-EB4A7896C42D}" type="presParOf" srcId="{276508E1-89D2-4E30-B715-7E3316F7D216}" destId="{A04EAB03-6ADC-4269-B99F-2FF113326E84}" srcOrd="0" destOrd="0" presId="urn:microsoft.com/office/officeart/2018/2/layout/IconVerticalSolidList"/>
    <dgm:cxn modelId="{E5272EAC-4EC4-43B0-88C3-47FE1865CB44}" type="presParOf" srcId="{276508E1-89D2-4E30-B715-7E3316F7D216}" destId="{24BAD3C3-9F38-45A5-AEC6-8F278F334386}" srcOrd="1" destOrd="0" presId="urn:microsoft.com/office/officeart/2018/2/layout/IconVerticalSolidList"/>
    <dgm:cxn modelId="{B9121450-F4D5-4F16-A7E2-D81086B97EF3}" type="presParOf" srcId="{276508E1-89D2-4E30-B715-7E3316F7D216}" destId="{CB882F7A-93EC-4245-B031-4DDEF7AD869A}" srcOrd="2" destOrd="0" presId="urn:microsoft.com/office/officeart/2018/2/layout/IconVerticalSolidList"/>
    <dgm:cxn modelId="{9C4AEAE7-6C3B-4EE5-834C-1D12085385E6}" type="presParOf" srcId="{276508E1-89D2-4E30-B715-7E3316F7D216}" destId="{4EC856D5-A122-4CFC-B04C-9859B7DECA6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44C436C-85EF-4B04-B50C-F4B593848446}"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D5A23790-B305-4F57-AA04-4495FC6FC473}">
      <dgm:prSet/>
      <dgm:spPr/>
      <dgm:t>
        <a:bodyPr/>
        <a:lstStyle/>
        <a:p>
          <a:r>
            <a:rPr lang="en-US" b="1" dirty="0"/>
            <a:t>Efficient Delivery Management: Delivery agents are provided with clear instructions, including pickup and drop-off details, helping them manage multiple deliveries with</a:t>
          </a:r>
          <a:endParaRPr lang="en-US" dirty="0"/>
        </a:p>
      </dgm:t>
    </dgm:pt>
    <dgm:pt modelId="{12AEA759-BFAA-4422-AC0E-3017B54A47DD}" type="sibTrans" cxnId="{AC74FA97-32FA-442F-B9E4-2ED68D5C0423}">
      <dgm:prSet/>
      <dgm:spPr/>
      <dgm:t>
        <a:bodyPr/>
        <a:lstStyle/>
        <a:p>
          <a:endParaRPr lang="en-US"/>
        </a:p>
      </dgm:t>
    </dgm:pt>
    <dgm:pt modelId="{DDD79970-4B9A-4009-810D-72916A77C9CC}" type="parTrans" cxnId="{AC74FA97-32FA-442F-B9E4-2ED68D5C0423}">
      <dgm:prSet/>
      <dgm:spPr/>
      <dgm:t>
        <a:bodyPr/>
        <a:lstStyle/>
        <a:p>
          <a:endParaRPr lang="en-US"/>
        </a:p>
      </dgm:t>
    </dgm:pt>
    <dgm:pt modelId="{3727A3EB-46C7-4965-9FD4-F20CA1FD6DB8}">
      <dgm:prSet/>
      <dgm:spPr/>
      <dgm:t>
        <a:bodyPr/>
        <a:lstStyle/>
        <a:p>
          <a:r>
            <a:rPr lang="en-US" b="1" dirty="0"/>
            <a:t>Real-Time Order and Delivery Tracking: Customers receive live updates throughout the order process—from preparation to delivery—giving them clear expectations on delivery times and improving transparency.</a:t>
          </a:r>
          <a:endParaRPr lang="en-US" dirty="0"/>
        </a:p>
      </dgm:t>
    </dgm:pt>
    <dgm:pt modelId="{E93A6030-4608-474A-A2BF-F368DE234248}" type="sibTrans" cxnId="{A2902046-5DA3-4B17-839B-8610B41D223E}">
      <dgm:prSet/>
      <dgm:spPr/>
      <dgm:t>
        <a:bodyPr/>
        <a:lstStyle/>
        <a:p>
          <a:endParaRPr lang="en-US"/>
        </a:p>
      </dgm:t>
    </dgm:pt>
    <dgm:pt modelId="{CDE12A13-F8B7-4365-9351-927CE82FCA93}" type="parTrans" cxnId="{A2902046-5DA3-4B17-839B-8610B41D223E}">
      <dgm:prSet/>
      <dgm:spPr/>
      <dgm:t>
        <a:bodyPr/>
        <a:lstStyle/>
        <a:p>
          <a:endParaRPr lang="en-US"/>
        </a:p>
      </dgm:t>
    </dgm:pt>
    <dgm:pt modelId="{CBC6F569-D800-4669-95FC-C363774937A9}">
      <dgm:prSet/>
      <dgm:spPr/>
      <dgm:t>
        <a:bodyPr/>
        <a:lstStyle/>
        <a:p>
          <a:r>
            <a:rPr lang="en-US" dirty="0"/>
            <a:t>Centralized Ordering Platform: Customers can view multiple restaurant options, filter by cuisine or dietary needs, and place orders without switching between apps or websites, offering a streamlined experience.</a:t>
          </a:r>
        </a:p>
      </dgm:t>
    </dgm:pt>
    <dgm:pt modelId="{F110DBD3-D5FD-4270-B2E4-E067FD2A7B3F}" type="parTrans" cxnId="{9CFC442E-0127-483F-A0A6-B946CFF2662B}">
      <dgm:prSet/>
      <dgm:spPr/>
      <dgm:t>
        <a:bodyPr/>
        <a:lstStyle/>
        <a:p>
          <a:endParaRPr lang="en-US"/>
        </a:p>
      </dgm:t>
    </dgm:pt>
    <dgm:pt modelId="{C634695E-FA49-4FC4-BCFB-DC3CF8ED9DA7}" type="sibTrans" cxnId="{9CFC442E-0127-483F-A0A6-B946CFF2662B}">
      <dgm:prSet/>
      <dgm:spPr/>
      <dgm:t>
        <a:bodyPr/>
        <a:lstStyle/>
        <a:p>
          <a:endParaRPr lang="en-US"/>
        </a:p>
      </dgm:t>
    </dgm:pt>
    <dgm:pt modelId="{C55131CA-E30E-4E33-9F85-B00F1C4ADC60}">
      <dgm:prSet/>
      <dgm:spPr/>
      <dgm:t>
        <a:bodyPr/>
        <a:lstStyle/>
        <a:p>
          <a:r>
            <a:rPr lang="en-US" dirty="0"/>
            <a:t>Data Collection for Business Insights: The system gathers and organizes customer, order, and delivery data, enabling restaurants to analyze ordering trends, popular menu items, and peak times, supporting data-driven decisions.</a:t>
          </a:r>
        </a:p>
      </dgm:t>
    </dgm:pt>
    <dgm:pt modelId="{028FEA79-DDFD-4F7B-80C5-A9D77B863673}" type="parTrans" cxnId="{2E1C681F-A138-422E-A9AF-0E4EEE471790}">
      <dgm:prSet/>
      <dgm:spPr/>
      <dgm:t>
        <a:bodyPr/>
        <a:lstStyle/>
        <a:p>
          <a:endParaRPr lang="en-US"/>
        </a:p>
      </dgm:t>
    </dgm:pt>
    <dgm:pt modelId="{8C0ABF30-B5AB-45EE-A12D-96686205AB0F}" type="sibTrans" cxnId="{2E1C681F-A138-422E-A9AF-0E4EEE471790}">
      <dgm:prSet/>
      <dgm:spPr/>
      <dgm:t>
        <a:bodyPr/>
        <a:lstStyle/>
        <a:p>
          <a:endParaRPr lang="en-US"/>
        </a:p>
      </dgm:t>
    </dgm:pt>
    <dgm:pt modelId="{8A4AE545-C60B-43B7-9BAC-D0339DDEF5C2}" type="pres">
      <dgm:prSet presAssocID="{D44C436C-85EF-4B04-B50C-F4B593848446}" presName="linear" presStyleCnt="0">
        <dgm:presLayoutVars>
          <dgm:animLvl val="lvl"/>
          <dgm:resizeHandles val="exact"/>
        </dgm:presLayoutVars>
      </dgm:prSet>
      <dgm:spPr/>
    </dgm:pt>
    <dgm:pt modelId="{BCEE49F2-DC3E-442A-B6C2-D50031C1FFC3}" type="pres">
      <dgm:prSet presAssocID="{C55131CA-E30E-4E33-9F85-B00F1C4ADC60}" presName="parentText" presStyleLbl="node1" presStyleIdx="0" presStyleCnt="4">
        <dgm:presLayoutVars>
          <dgm:chMax val="0"/>
          <dgm:bulletEnabled val="1"/>
        </dgm:presLayoutVars>
      </dgm:prSet>
      <dgm:spPr/>
    </dgm:pt>
    <dgm:pt modelId="{F34C3EFE-9584-46E4-BDC4-F5900BCE5DF3}" type="pres">
      <dgm:prSet presAssocID="{8C0ABF30-B5AB-45EE-A12D-96686205AB0F}" presName="spacer" presStyleCnt="0"/>
      <dgm:spPr/>
    </dgm:pt>
    <dgm:pt modelId="{442006D2-B661-42A9-A0B8-F81AB5CD8DB0}" type="pres">
      <dgm:prSet presAssocID="{CBC6F569-D800-4669-95FC-C363774937A9}" presName="parentText" presStyleLbl="node1" presStyleIdx="1" presStyleCnt="4">
        <dgm:presLayoutVars>
          <dgm:chMax val="0"/>
          <dgm:bulletEnabled val="1"/>
        </dgm:presLayoutVars>
      </dgm:prSet>
      <dgm:spPr/>
    </dgm:pt>
    <dgm:pt modelId="{BF254C52-7022-45B5-85C7-2648D2E170ED}" type="pres">
      <dgm:prSet presAssocID="{C634695E-FA49-4FC4-BCFB-DC3CF8ED9DA7}" presName="spacer" presStyleCnt="0"/>
      <dgm:spPr/>
    </dgm:pt>
    <dgm:pt modelId="{E21EB465-CE57-4D06-B351-6D14A76C345A}" type="pres">
      <dgm:prSet presAssocID="{3727A3EB-46C7-4965-9FD4-F20CA1FD6DB8}" presName="parentText" presStyleLbl="node1" presStyleIdx="2" presStyleCnt="4">
        <dgm:presLayoutVars>
          <dgm:chMax val="0"/>
          <dgm:bulletEnabled val="1"/>
        </dgm:presLayoutVars>
      </dgm:prSet>
      <dgm:spPr/>
    </dgm:pt>
    <dgm:pt modelId="{AD9FC229-4D80-4814-97C1-8383A1AF7FED}" type="pres">
      <dgm:prSet presAssocID="{E93A6030-4608-474A-A2BF-F368DE234248}" presName="spacer" presStyleCnt="0"/>
      <dgm:spPr/>
    </dgm:pt>
    <dgm:pt modelId="{A755FC96-C992-49D6-A2F6-3F02D8738AD6}" type="pres">
      <dgm:prSet presAssocID="{D5A23790-B305-4F57-AA04-4495FC6FC473}" presName="parentText" presStyleLbl="node1" presStyleIdx="3" presStyleCnt="4">
        <dgm:presLayoutVars>
          <dgm:chMax val="0"/>
          <dgm:bulletEnabled val="1"/>
        </dgm:presLayoutVars>
      </dgm:prSet>
      <dgm:spPr/>
    </dgm:pt>
  </dgm:ptLst>
  <dgm:cxnLst>
    <dgm:cxn modelId="{2E1C681F-A138-422E-A9AF-0E4EEE471790}" srcId="{D44C436C-85EF-4B04-B50C-F4B593848446}" destId="{C55131CA-E30E-4E33-9F85-B00F1C4ADC60}" srcOrd="0" destOrd="0" parTransId="{028FEA79-DDFD-4F7B-80C5-A9D77B863673}" sibTransId="{8C0ABF30-B5AB-45EE-A12D-96686205AB0F}"/>
    <dgm:cxn modelId="{9CFC442E-0127-483F-A0A6-B946CFF2662B}" srcId="{D44C436C-85EF-4B04-B50C-F4B593848446}" destId="{CBC6F569-D800-4669-95FC-C363774937A9}" srcOrd="1" destOrd="0" parTransId="{F110DBD3-D5FD-4270-B2E4-E067FD2A7B3F}" sibTransId="{C634695E-FA49-4FC4-BCFB-DC3CF8ED9DA7}"/>
    <dgm:cxn modelId="{A2902046-5DA3-4B17-839B-8610B41D223E}" srcId="{D44C436C-85EF-4B04-B50C-F4B593848446}" destId="{3727A3EB-46C7-4965-9FD4-F20CA1FD6DB8}" srcOrd="2" destOrd="0" parTransId="{CDE12A13-F8B7-4365-9351-927CE82FCA93}" sibTransId="{E93A6030-4608-474A-A2BF-F368DE234248}"/>
    <dgm:cxn modelId="{E8CB455A-F97A-464D-8304-87BBF270B603}" type="presOf" srcId="{CBC6F569-D800-4669-95FC-C363774937A9}" destId="{442006D2-B661-42A9-A0B8-F81AB5CD8DB0}" srcOrd="0" destOrd="0" presId="urn:microsoft.com/office/officeart/2005/8/layout/vList2"/>
    <dgm:cxn modelId="{EB348095-2005-45B6-9F71-E4C36D16369C}" type="presOf" srcId="{C55131CA-E30E-4E33-9F85-B00F1C4ADC60}" destId="{BCEE49F2-DC3E-442A-B6C2-D50031C1FFC3}" srcOrd="0" destOrd="0" presId="urn:microsoft.com/office/officeart/2005/8/layout/vList2"/>
    <dgm:cxn modelId="{AC74FA97-32FA-442F-B9E4-2ED68D5C0423}" srcId="{D44C436C-85EF-4B04-B50C-F4B593848446}" destId="{D5A23790-B305-4F57-AA04-4495FC6FC473}" srcOrd="3" destOrd="0" parTransId="{DDD79970-4B9A-4009-810D-72916A77C9CC}" sibTransId="{12AEA759-BFAA-4422-AC0E-3017B54A47DD}"/>
    <dgm:cxn modelId="{8CDCE3D0-845B-402F-8D1A-797914E69C55}" type="presOf" srcId="{3727A3EB-46C7-4965-9FD4-F20CA1FD6DB8}" destId="{E21EB465-CE57-4D06-B351-6D14A76C345A}" srcOrd="0" destOrd="0" presId="urn:microsoft.com/office/officeart/2005/8/layout/vList2"/>
    <dgm:cxn modelId="{7A685CF2-2E74-4ED8-934C-A541A08C9300}" type="presOf" srcId="{D44C436C-85EF-4B04-B50C-F4B593848446}" destId="{8A4AE545-C60B-43B7-9BAC-D0339DDEF5C2}" srcOrd="0" destOrd="0" presId="urn:microsoft.com/office/officeart/2005/8/layout/vList2"/>
    <dgm:cxn modelId="{6614E1F2-13B4-48CD-AB52-6D286145454D}" type="presOf" srcId="{D5A23790-B305-4F57-AA04-4495FC6FC473}" destId="{A755FC96-C992-49D6-A2F6-3F02D8738AD6}" srcOrd="0" destOrd="0" presId="urn:microsoft.com/office/officeart/2005/8/layout/vList2"/>
    <dgm:cxn modelId="{372F7E54-A281-45A0-BFF5-F606AE9A6E65}" type="presParOf" srcId="{8A4AE545-C60B-43B7-9BAC-D0339DDEF5C2}" destId="{BCEE49F2-DC3E-442A-B6C2-D50031C1FFC3}" srcOrd="0" destOrd="0" presId="urn:microsoft.com/office/officeart/2005/8/layout/vList2"/>
    <dgm:cxn modelId="{30753C36-35CD-45C7-9E21-3B8BD839C2D5}" type="presParOf" srcId="{8A4AE545-C60B-43B7-9BAC-D0339DDEF5C2}" destId="{F34C3EFE-9584-46E4-BDC4-F5900BCE5DF3}" srcOrd="1" destOrd="0" presId="urn:microsoft.com/office/officeart/2005/8/layout/vList2"/>
    <dgm:cxn modelId="{35172826-AD2E-41C8-954B-3156FDB0BEC4}" type="presParOf" srcId="{8A4AE545-C60B-43B7-9BAC-D0339DDEF5C2}" destId="{442006D2-B661-42A9-A0B8-F81AB5CD8DB0}" srcOrd="2" destOrd="0" presId="urn:microsoft.com/office/officeart/2005/8/layout/vList2"/>
    <dgm:cxn modelId="{91414147-89EF-40FF-8B2E-2B8A259372B0}" type="presParOf" srcId="{8A4AE545-C60B-43B7-9BAC-D0339DDEF5C2}" destId="{BF254C52-7022-45B5-85C7-2648D2E170ED}" srcOrd="3" destOrd="0" presId="urn:microsoft.com/office/officeart/2005/8/layout/vList2"/>
    <dgm:cxn modelId="{FAAE2503-C49F-4399-B843-9852197A845D}" type="presParOf" srcId="{8A4AE545-C60B-43B7-9BAC-D0339DDEF5C2}" destId="{E21EB465-CE57-4D06-B351-6D14A76C345A}" srcOrd="4" destOrd="0" presId="urn:microsoft.com/office/officeart/2005/8/layout/vList2"/>
    <dgm:cxn modelId="{40FECBF2-96E1-4D7A-873B-827F59D094E0}" type="presParOf" srcId="{8A4AE545-C60B-43B7-9BAC-D0339DDEF5C2}" destId="{AD9FC229-4D80-4814-97C1-8383A1AF7FED}" srcOrd="5" destOrd="0" presId="urn:microsoft.com/office/officeart/2005/8/layout/vList2"/>
    <dgm:cxn modelId="{D099437F-2798-427F-AB36-68C39118AAC7}" type="presParOf" srcId="{8A4AE545-C60B-43B7-9BAC-D0339DDEF5C2}" destId="{A755FC96-C992-49D6-A2F6-3F02D8738AD6}"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CE369CF-E86B-405A-B111-4101284CB549}"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EB23072A-F94D-4BD6-AF01-5070FBEBB596}">
      <dgm:prSet/>
      <dgm:spPr/>
      <dgm:t>
        <a:bodyPr/>
        <a:lstStyle/>
        <a:p>
          <a:pPr>
            <a:lnSpc>
              <a:spcPct val="100000"/>
            </a:lnSpc>
          </a:pPr>
          <a:r>
            <a:rPr lang="en-US"/>
            <a:t>Begin detailed database design and schema creation.</a:t>
          </a:r>
        </a:p>
      </dgm:t>
    </dgm:pt>
    <dgm:pt modelId="{983A67AE-A0A7-4602-9601-193ABBE27642}" type="parTrans" cxnId="{85E68CC3-A146-4123-A89A-D068A252A9F8}">
      <dgm:prSet/>
      <dgm:spPr/>
      <dgm:t>
        <a:bodyPr/>
        <a:lstStyle/>
        <a:p>
          <a:endParaRPr lang="en-US"/>
        </a:p>
      </dgm:t>
    </dgm:pt>
    <dgm:pt modelId="{7125E587-F19C-4B7C-8331-ED8F6EB6DB7A}" type="sibTrans" cxnId="{85E68CC3-A146-4123-A89A-D068A252A9F8}">
      <dgm:prSet/>
      <dgm:spPr/>
      <dgm:t>
        <a:bodyPr/>
        <a:lstStyle/>
        <a:p>
          <a:endParaRPr lang="en-US"/>
        </a:p>
      </dgm:t>
    </dgm:pt>
    <dgm:pt modelId="{A3FCE806-2875-49DF-A733-C375A234ED6F}">
      <dgm:prSet/>
      <dgm:spPr/>
      <dgm:t>
        <a:bodyPr/>
        <a:lstStyle/>
        <a:p>
          <a:pPr>
            <a:lnSpc>
              <a:spcPct val="100000"/>
            </a:lnSpc>
          </a:pPr>
          <a:r>
            <a:rPr lang="en-US"/>
            <a:t>Draft queries to manage user interactions.</a:t>
          </a:r>
        </a:p>
      </dgm:t>
    </dgm:pt>
    <dgm:pt modelId="{C2D2ED6B-31AF-4529-8F00-906B226302E1}" type="parTrans" cxnId="{7B901BFF-32DB-4BB1-809C-D817E3BF7E39}">
      <dgm:prSet/>
      <dgm:spPr/>
      <dgm:t>
        <a:bodyPr/>
        <a:lstStyle/>
        <a:p>
          <a:endParaRPr lang="en-US"/>
        </a:p>
      </dgm:t>
    </dgm:pt>
    <dgm:pt modelId="{4D972C52-BC60-4803-AE9C-B00AB72B3A42}" type="sibTrans" cxnId="{7B901BFF-32DB-4BB1-809C-D817E3BF7E39}">
      <dgm:prSet/>
      <dgm:spPr/>
      <dgm:t>
        <a:bodyPr/>
        <a:lstStyle/>
        <a:p>
          <a:endParaRPr lang="en-US"/>
        </a:p>
      </dgm:t>
    </dgm:pt>
    <dgm:pt modelId="{0BDE7D03-5616-425D-B399-599A87C627FA}" type="pres">
      <dgm:prSet presAssocID="{2CE369CF-E86B-405A-B111-4101284CB549}" presName="root" presStyleCnt="0">
        <dgm:presLayoutVars>
          <dgm:dir/>
          <dgm:resizeHandles val="exact"/>
        </dgm:presLayoutVars>
      </dgm:prSet>
      <dgm:spPr/>
    </dgm:pt>
    <dgm:pt modelId="{3D474180-54D9-441D-9B09-98F9DEEA3FCC}" type="pres">
      <dgm:prSet presAssocID="{EB23072A-F94D-4BD6-AF01-5070FBEBB596}" presName="compNode" presStyleCnt="0"/>
      <dgm:spPr/>
    </dgm:pt>
    <dgm:pt modelId="{E79F13D3-BEFC-4773-82E0-D73558DE0575}" type="pres">
      <dgm:prSet presAssocID="{EB23072A-F94D-4BD6-AF01-5070FBEBB596}" presName="iconRect" presStyleLbl="node1" presStyleIdx="0" presStyleCnt="2" custLinFactNeighborX="-1517" custLinFactNeighborY="117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5E13EA7B-9E5D-47F5-A7CB-D961823EE907}" type="pres">
      <dgm:prSet presAssocID="{EB23072A-F94D-4BD6-AF01-5070FBEBB596}" presName="spaceRect" presStyleCnt="0"/>
      <dgm:spPr/>
    </dgm:pt>
    <dgm:pt modelId="{A8E424E2-9457-477E-8DE7-10516572DF66}" type="pres">
      <dgm:prSet presAssocID="{EB23072A-F94D-4BD6-AF01-5070FBEBB596}" presName="textRect" presStyleLbl="revTx" presStyleIdx="0" presStyleCnt="2">
        <dgm:presLayoutVars>
          <dgm:chMax val="1"/>
          <dgm:chPref val="1"/>
        </dgm:presLayoutVars>
      </dgm:prSet>
      <dgm:spPr/>
    </dgm:pt>
    <dgm:pt modelId="{66562DF2-390B-4D06-9FF5-ACB6716D7873}" type="pres">
      <dgm:prSet presAssocID="{7125E587-F19C-4B7C-8331-ED8F6EB6DB7A}" presName="sibTrans" presStyleCnt="0"/>
      <dgm:spPr/>
    </dgm:pt>
    <dgm:pt modelId="{50DEB5DA-708D-41D6-9DCF-8F772BE15BC0}" type="pres">
      <dgm:prSet presAssocID="{A3FCE806-2875-49DF-A733-C375A234ED6F}" presName="compNode" presStyleCnt="0"/>
      <dgm:spPr/>
    </dgm:pt>
    <dgm:pt modelId="{C121E858-CEBA-45D8-812B-30D0FC200777}" type="pres">
      <dgm:prSet presAssocID="{A3FCE806-2875-49DF-A733-C375A234ED6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s"/>
        </a:ext>
      </dgm:extLst>
    </dgm:pt>
    <dgm:pt modelId="{A8C9C2F9-4F02-4D8F-97C4-147526449231}" type="pres">
      <dgm:prSet presAssocID="{A3FCE806-2875-49DF-A733-C375A234ED6F}" presName="spaceRect" presStyleCnt="0"/>
      <dgm:spPr/>
    </dgm:pt>
    <dgm:pt modelId="{664AD10F-2BC4-4168-8AB7-05CBA3C886C7}" type="pres">
      <dgm:prSet presAssocID="{A3FCE806-2875-49DF-A733-C375A234ED6F}" presName="textRect" presStyleLbl="revTx" presStyleIdx="1" presStyleCnt="2">
        <dgm:presLayoutVars>
          <dgm:chMax val="1"/>
          <dgm:chPref val="1"/>
        </dgm:presLayoutVars>
      </dgm:prSet>
      <dgm:spPr/>
    </dgm:pt>
  </dgm:ptLst>
  <dgm:cxnLst>
    <dgm:cxn modelId="{01DFBD51-5FA4-4C60-9AA0-5B80159D9B45}" type="presOf" srcId="{2CE369CF-E86B-405A-B111-4101284CB549}" destId="{0BDE7D03-5616-425D-B399-599A87C627FA}" srcOrd="0" destOrd="0" presId="urn:microsoft.com/office/officeart/2018/2/layout/IconLabelList"/>
    <dgm:cxn modelId="{85E68CC3-A146-4123-A89A-D068A252A9F8}" srcId="{2CE369CF-E86B-405A-B111-4101284CB549}" destId="{EB23072A-F94D-4BD6-AF01-5070FBEBB596}" srcOrd="0" destOrd="0" parTransId="{983A67AE-A0A7-4602-9601-193ABBE27642}" sibTransId="{7125E587-F19C-4B7C-8331-ED8F6EB6DB7A}"/>
    <dgm:cxn modelId="{8017E5EA-0672-418D-ADE6-EEDC356E747A}" type="presOf" srcId="{A3FCE806-2875-49DF-A733-C375A234ED6F}" destId="{664AD10F-2BC4-4168-8AB7-05CBA3C886C7}" srcOrd="0" destOrd="0" presId="urn:microsoft.com/office/officeart/2018/2/layout/IconLabelList"/>
    <dgm:cxn modelId="{DDEA8BFA-3F43-47C6-8469-15AAA0D29691}" type="presOf" srcId="{EB23072A-F94D-4BD6-AF01-5070FBEBB596}" destId="{A8E424E2-9457-477E-8DE7-10516572DF66}" srcOrd="0" destOrd="0" presId="urn:microsoft.com/office/officeart/2018/2/layout/IconLabelList"/>
    <dgm:cxn modelId="{7B901BFF-32DB-4BB1-809C-D817E3BF7E39}" srcId="{2CE369CF-E86B-405A-B111-4101284CB549}" destId="{A3FCE806-2875-49DF-A733-C375A234ED6F}" srcOrd="1" destOrd="0" parTransId="{C2D2ED6B-31AF-4529-8F00-906B226302E1}" sibTransId="{4D972C52-BC60-4803-AE9C-B00AB72B3A42}"/>
    <dgm:cxn modelId="{CF002322-831F-48B0-90D2-585E88C3C9CC}" type="presParOf" srcId="{0BDE7D03-5616-425D-B399-599A87C627FA}" destId="{3D474180-54D9-441D-9B09-98F9DEEA3FCC}" srcOrd="0" destOrd="0" presId="urn:microsoft.com/office/officeart/2018/2/layout/IconLabelList"/>
    <dgm:cxn modelId="{9B261231-9842-4B3C-A343-64FF021AF225}" type="presParOf" srcId="{3D474180-54D9-441D-9B09-98F9DEEA3FCC}" destId="{E79F13D3-BEFC-4773-82E0-D73558DE0575}" srcOrd="0" destOrd="0" presId="urn:microsoft.com/office/officeart/2018/2/layout/IconLabelList"/>
    <dgm:cxn modelId="{286CF3AD-FA84-4F92-9C5E-82CF0C76C9DB}" type="presParOf" srcId="{3D474180-54D9-441D-9B09-98F9DEEA3FCC}" destId="{5E13EA7B-9E5D-47F5-A7CB-D961823EE907}" srcOrd="1" destOrd="0" presId="urn:microsoft.com/office/officeart/2018/2/layout/IconLabelList"/>
    <dgm:cxn modelId="{95D74D5A-57F8-413F-BDFE-2A13CF4C421C}" type="presParOf" srcId="{3D474180-54D9-441D-9B09-98F9DEEA3FCC}" destId="{A8E424E2-9457-477E-8DE7-10516572DF66}" srcOrd="2" destOrd="0" presId="urn:microsoft.com/office/officeart/2018/2/layout/IconLabelList"/>
    <dgm:cxn modelId="{68280C26-BDD2-4EC1-BDBA-31452B44B6E2}" type="presParOf" srcId="{0BDE7D03-5616-425D-B399-599A87C627FA}" destId="{66562DF2-390B-4D06-9FF5-ACB6716D7873}" srcOrd="1" destOrd="0" presId="urn:microsoft.com/office/officeart/2018/2/layout/IconLabelList"/>
    <dgm:cxn modelId="{177A1E72-2BC9-4F42-975C-219147C1C790}" type="presParOf" srcId="{0BDE7D03-5616-425D-B399-599A87C627FA}" destId="{50DEB5DA-708D-41D6-9DCF-8F772BE15BC0}" srcOrd="2" destOrd="0" presId="urn:microsoft.com/office/officeart/2018/2/layout/IconLabelList"/>
    <dgm:cxn modelId="{666A885F-86E1-4EBE-95E4-2EBDDAD60093}" type="presParOf" srcId="{50DEB5DA-708D-41D6-9DCF-8F772BE15BC0}" destId="{C121E858-CEBA-45D8-812B-30D0FC200777}" srcOrd="0" destOrd="0" presId="urn:microsoft.com/office/officeart/2018/2/layout/IconLabelList"/>
    <dgm:cxn modelId="{ADC40A8C-5348-4E50-A679-9AA8C3C8A4D0}" type="presParOf" srcId="{50DEB5DA-708D-41D6-9DCF-8F772BE15BC0}" destId="{A8C9C2F9-4F02-4D8F-97C4-147526449231}" srcOrd="1" destOrd="0" presId="urn:microsoft.com/office/officeart/2018/2/layout/IconLabelList"/>
    <dgm:cxn modelId="{B65D0437-CA32-4C1F-B561-82B85BB68C90}" type="presParOf" srcId="{50DEB5DA-708D-41D6-9DCF-8F772BE15BC0}" destId="{664AD10F-2BC4-4168-8AB7-05CBA3C886C7}"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9BFB3D-3331-4CA4-809F-738C30FEFA21}">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CC7623-67D8-40BB-9868-591877D04B05}">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64E923-61A0-4A95-A2E5-BACC693AF05D}">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933450">
            <a:lnSpc>
              <a:spcPct val="90000"/>
            </a:lnSpc>
            <a:spcBef>
              <a:spcPct val="0"/>
            </a:spcBef>
            <a:spcAft>
              <a:spcPct val="35000"/>
            </a:spcAft>
            <a:buNone/>
          </a:pPr>
          <a:r>
            <a:rPr lang="en-US" sz="2100" b="1" kern="1200" dirty="0"/>
            <a:t>Purpose and Relevance : </a:t>
          </a:r>
          <a:r>
            <a:rPr lang="en-US" sz="2100" b="0" kern="1200" dirty="0"/>
            <a:t>The online food ordering System addresses the growing demand for convenient and efficient ways to order and deliver food, meeting modern customer expectations for streamlined </a:t>
          </a:r>
          <a:r>
            <a:rPr lang="en-US" sz="2100" b="0" kern="1200" dirty="0" err="1"/>
            <a:t>deigital</a:t>
          </a:r>
          <a:r>
            <a:rPr lang="en-US" sz="2100" b="0" kern="1200" dirty="0"/>
            <a:t> </a:t>
          </a:r>
          <a:r>
            <a:rPr lang="en-US" sz="2100" b="0" kern="1200" dirty="0" err="1"/>
            <a:t>soludtions</a:t>
          </a:r>
          <a:r>
            <a:rPr lang="en-US" sz="2100" b="0" kern="1200" dirty="0"/>
            <a:t> </a:t>
          </a:r>
          <a:r>
            <a:rPr lang="en-US" sz="2100" b="1" kern="1200" dirty="0"/>
            <a:t>.</a:t>
          </a:r>
          <a:endParaRPr lang="en-US" sz="2100" kern="1200" dirty="0"/>
        </a:p>
      </dsp:txBody>
      <dsp:txXfrm>
        <a:off x="1437631" y="531"/>
        <a:ext cx="9077968" cy="1244702"/>
      </dsp:txXfrm>
    </dsp:sp>
    <dsp:sp modelId="{9A97220E-51F7-44D6-930F-F0784757E909}">
      <dsp:nvSpPr>
        <dsp:cNvPr id="0" name=""/>
        <dsp:cNvSpPr/>
      </dsp:nvSpPr>
      <dsp:spPr>
        <a:xfrm>
          <a:off x="0" y="1556410"/>
          <a:ext cx="105156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F243E9-73B6-4E4A-BE83-D792D1AFBD47}">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68F1B9-5885-43CB-8E8B-E16AF4CD7238}">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889000">
            <a:lnSpc>
              <a:spcPct val="90000"/>
            </a:lnSpc>
            <a:spcBef>
              <a:spcPct val="0"/>
            </a:spcBef>
            <a:spcAft>
              <a:spcPct val="35000"/>
            </a:spcAft>
            <a:buNone/>
          </a:pPr>
          <a:r>
            <a:rPr lang="en-US" sz="2000" b="1" kern="1200" dirty="0"/>
            <a:t>Optimized Restaurant Operations</a:t>
          </a:r>
          <a:r>
            <a:rPr lang="en-US" sz="2000" b="0" kern="1200" dirty="0"/>
            <a:t>: </a:t>
          </a:r>
          <a:r>
            <a:rPr lang="en-US" sz="1800" b="0" kern="1200" dirty="0"/>
            <a:t>By organizing incoming orders, the system reduces errors and boosts efficiency, especially during peak times. Restaurants can better manage food preparation and workflow, improving overall service quality.</a:t>
          </a:r>
        </a:p>
      </dsp:txBody>
      <dsp:txXfrm>
        <a:off x="1437631" y="1556410"/>
        <a:ext cx="9077968" cy="1244702"/>
      </dsp:txXfrm>
    </dsp:sp>
    <dsp:sp modelId="{E0335A84-555F-4F90-837B-1889E2DB7163}">
      <dsp:nvSpPr>
        <dsp:cNvPr id="0" name=""/>
        <dsp:cNvSpPr/>
      </dsp:nvSpPr>
      <dsp:spPr>
        <a:xfrm>
          <a:off x="0" y="3112289"/>
          <a:ext cx="105156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0D7A40-CB3C-4C1C-823A-B4A735394CEE}">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9FBBD6-6C62-4E92-B33B-99EE5EE5F680}">
      <dsp:nvSpPr>
        <dsp:cNvPr id="0" name=""/>
        <dsp:cNvSpPr/>
      </dsp:nvSpPr>
      <dsp:spPr>
        <a:xfrm>
          <a:off x="1437631" y="3112289"/>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933450">
            <a:lnSpc>
              <a:spcPct val="90000"/>
            </a:lnSpc>
            <a:spcBef>
              <a:spcPct val="0"/>
            </a:spcBef>
            <a:spcAft>
              <a:spcPct val="35000"/>
            </a:spcAft>
            <a:buNone/>
          </a:pPr>
          <a:r>
            <a:rPr lang="en-US" sz="2100" b="1" kern="1200" dirty="0"/>
            <a:t>Operational Benefits</a:t>
          </a:r>
          <a:r>
            <a:rPr lang="en-US" sz="2100" kern="1200" dirty="0"/>
            <a:t>: The system helps organize orders and provides real-time updates, making it easier for restaurants to work efficiently and improving the delivery process by cutting down on mistakes and wait times.</a:t>
          </a:r>
        </a:p>
      </dsp:txBody>
      <dsp:txXfrm>
        <a:off x="1437631" y="3112289"/>
        <a:ext cx="9077968" cy="12447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882B20-8C8A-414D-8BF3-EA19B9ABB6AA}">
      <dsp:nvSpPr>
        <dsp:cNvPr id="0" name=""/>
        <dsp:cNvSpPr/>
      </dsp:nvSpPr>
      <dsp:spPr>
        <a:xfrm>
          <a:off x="0" y="0"/>
          <a:ext cx="6245265" cy="6574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467514-2350-4DA2-9637-94597CC9B4AC}">
      <dsp:nvSpPr>
        <dsp:cNvPr id="0" name=""/>
        <dsp:cNvSpPr/>
      </dsp:nvSpPr>
      <dsp:spPr>
        <a:xfrm>
          <a:off x="198881" y="148405"/>
          <a:ext cx="361601" cy="3616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70F480-72EA-477D-80C1-07C49C915ED3}">
      <dsp:nvSpPr>
        <dsp:cNvPr id="0" name=""/>
        <dsp:cNvSpPr/>
      </dsp:nvSpPr>
      <dsp:spPr>
        <a:xfrm>
          <a:off x="759363" y="477"/>
          <a:ext cx="5485901" cy="657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581" tIns="69581" rIns="69581" bIns="69581" numCol="1" spcCol="1270" anchor="ctr" anchorCtr="0">
          <a:noAutofit/>
        </a:bodyPr>
        <a:lstStyle/>
        <a:p>
          <a:pPr marL="0" lvl="0" indent="0" algn="l" defTabSz="711200">
            <a:lnSpc>
              <a:spcPct val="100000"/>
            </a:lnSpc>
            <a:spcBef>
              <a:spcPct val="0"/>
            </a:spcBef>
            <a:spcAft>
              <a:spcPct val="35000"/>
            </a:spcAft>
            <a:buNone/>
          </a:pPr>
          <a:r>
            <a:rPr lang="en-US" sz="1600" b="1" kern="1200" dirty="0"/>
            <a:t>Main Use Cases:</a:t>
          </a:r>
          <a:endParaRPr lang="en-US" sz="1600" kern="1200" dirty="0"/>
        </a:p>
      </dsp:txBody>
      <dsp:txXfrm>
        <a:off x="759363" y="477"/>
        <a:ext cx="5485901" cy="657457"/>
      </dsp:txXfrm>
    </dsp:sp>
    <dsp:sp modelId="{054234F6-405E-4857-94C9-4E39D7CF9EA5}">
      <dsp:nvSpPr>
        <dsp:cNvPr id="0" name=""/>
        <dsp:cNvSpPr/>
      </dsp:nvSpPr>
      <dsp:spPr>
        <a:xfrm>
          <a:off x="0" y="822299"/>
          <a:ext cx="6245265" cy="6574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14DA76-02BC-486E-8DF6-C2F9EB2BB822}">
      <dsp:nvSpPr>
        <dsp:cNvPr id="0" name=""/>
        <dsp:cNvSpPr/>
      </dsp:nvSpPr>
      <dsp:spPr>
        <a:xfrm>
          <a:off x="198881" y="970227"/>
          <a:ext cx="361601" cy="3616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4D304A-1529-4CB2-8349-7DEA882B4E7E}">
      <dsp:nvSpPr>
        <dsp:cNvPr id="0" name=""/>
        <dsp:cNvSpPr/>
      </dsp:nvSpPr>
      <dsp:spPr>
        <a:xfrm>
          <a:off x="759363" y="822299"/>
          <a:ext cx="5485901" cy="657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581" tIns="69581" rIns="69581" bIns="69581" numCol="1" spcCol="1270" anchor="ctr" anchorCtr="0">
          <a:noAutofit/>
        </a:bodyPr>
        <a:lstStyle/>
        <a:p>
          <a:pPr marL="0" lvl="0" indent="0" algn="l" defTabSz="711200">
            <a:lnSpc>
              <a:spcPct val="100000"/>
            </a:lnSpc>
            <a:spcBef>
              <a:spcPct val="0"/>
            </a:spcBef>
            <a:spcAft>
              <a:spcPct val="35000"/>
            </a:spcAft>
            <a:buNone/>
          </a:pPr>
          <a:r>
            <a:rPr lang="en-US" sz="1600" kern="1200" dirty="0"/>
            <a:t>Customer Registration/Login</a:t>
          </a:r>
        </a:p>
      </dsp:txBody>
      <dsp:txXfrm>
        <a:off x="759363" y="822299"/>
        <a:ext cx="5485901" cy="657457"/>
      </dsp:txXfrm>
    </dsp:sp>
    <dsp:sp modelId="{07B2C77A-D8A3-4D8D-BA2B-F33274A05886}">
      <dsp:nvSpPr>
        <dsp:cNvPr id="0" name=""/>
        <dsp:cNvSpPr/>
      </dsp:nvSpPr>
      <dsp:spPr>
        <a:xfrm>
          <a:off x="0" y="1644122"/>
          <a:ext cx="6245265" cy="6574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4B7065-7A85-4080-A124-D13CAFF099BA}">
      <dsp:nvSpPr>
        <dsp:cNvPr id="0" name=""/>
        <dsp:cNvSpPr/>
      </dsp:nvSpPr>
      <dsp:spPr>
        <a:xfrm>
          <a:off x="198881" y="1792050"/>
          <a:ext cx="361601" cy="3616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2419A9-7C4B-4329-A08D-F59DF1224902}">
      <dsp:nvSpPr>
        <dsp:cNvPr id="0" name=""/>
        <dsp:cNvSpPr/>
      </dsp:nvSpPr>
      <dsp:spPr>
        <a:xfrm>
          <a:off x="759363" y="1644122"/>
          <a:ext cx="5485901" cy="657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581" tIns="69581" rIns="69581" bIns="69581" numCol="1" spcCol="1270" anchor="ctr" anchorCtr="0">
          <a:noAutofit/>
        </a:bodyPr>
        <a:lstStyle/>
        <a:p>
          <a:pPr marL="0" lvl="0" indent="0" algn="l" defTabSz="711200">
            <a:lnSpc>
              <a:spcPct val="100000"/>
            </a:lnSpc>
            <a:spcBef>
              <a:spcPct val="0"/>
            </a:spcBef>
            <a:spcAft>
              <a:spcPct val="35000"/>
            </a:spcAft>
            <a:buNone/>
          </a:pPr>
          <a:r>
            <a:rPr lang="en-US" sz="1600" kern="1200" dirty="0"/>
            <a:t> Restaurant Menu Browsing</a:t>
          </a:r>
        </a:p>
      </dsp:txBody>
      <dsp:txXfrm>
        <a:off x="759363" y="1644122"/>
        <a:ext cx="5485901" cy="657457"/>
      </dsp:txXfrm>
    </dsp:sp>
    <dsp:sp modelId="{A9BE5BDC-32E8-470E-A877-C9CBBC4456B5}">
      <dsp:nvSpPr>
        <dsp:cNvPr id="0" name=""/>
        <dsp:cNvSpPr/>
      </dsp:nvSpPr>
      <dsp:spPr>
        <a:xfrm>
          <a:off x="0" y="2465944"/>
          <a:ext cx="6245265" cy="6574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E17FAD-BDB3-4869-9533-0CBCB2D449E3}">
      <dsp:nvSpPr>
        <dsp:cNvPr id="0" name=""/>
        <dsp:cNvSpPr/>
      </dsp:nvSpPr>
      <dsp:spPr>
        <a:xfrm>
          <a:off x="198881" y="2613872"/>
          <a:ext cx="361601" cy="36160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11CC74-6EFB-4732-AF01-F38C4B6B0549}">
      <dsp:nvSpPr>
        <dsp:cNvPr id="0" name=""/>
        <dsp:cNvSpPr/>
      </dsp:nvSpPr>
      <dsp:spPr>
        <a:xfrm>
          <a:off x="759363" y="2465944"/>
          <a:ext cx="5485901" cy="657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581" tIns="69581" rIns="69581" bIns="69581" numCol="1" spcCol="1270" anchor="ctr" anchorCtr="0">
          <a:noAutofit/>
        </a:bodyPr>
        <a:lstStyle/>
        <a:p>
          <a:pPr marL="0" lvl="0" indent="0" algn="l" defTabSz="711200">
            <a:lnSpc>
              <a:spcPct val="100000"/>
            </a:lnSpc>
            <a:spcBef>
              <a:spcPct val="0"/>
            </a:spcBef>
            <a:spcAft>
              <a:spcPct val="35000"/>
            </a:spcAft>
            <a:buNone/>
          </a:pPr>
          <a:r>
            <a:rPr lang="en-US" sz="1600" kern="1200" dirty="0"/>
            <a:t>Order Placement</a:t>
          </a:r>
        </a:p>
      </dsp:txBody>
      <dsp:txXfrm>
        <a:off x="759363" y="2465944"/>
        <a:ext cx="5485901" cy="657457"/>
      </dsp:txXfrm>
    </dsp:sp>
    <dsp:sp modelId="{D3BB47C3-FAFE-4331-A481-2A4DD4CA497A}">
      <dsp:nvSpPr>
        <dsp:cNvPr id="0" name=""/>
        <dsp:cNvSpPr/>
      </dsp:nvSpPr>
      <dsp:spPr>
        <a:xfrm>
          <a:off x="0" y="3287766"/>
          <a:ext cx="6245265" cy="6574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22089D-297A-41C0-900A-0993A7AD139E}">
      <dsp:nvSpPr>
        <dsp:cNvPr id="0" name=""/>
        <dsp:cNvSpPr/>
      </dsp:nvSpPr>
      <dsp:spPr>
        <a:xfrm>
          <a:off x="198881" y="3435694"/>
          <a:ext cx="361601" cy="36160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76152E-3DCA-4CB2-9E8C-D3213DC89B45}">
      <dsp:nvSpPr>
        <dsp:cNvPr id="0" name=""/>
        <dsp:cNvSpPr/>
      </dsp:nvSpPr>
      <dsp:spPr>
        <a:xfrm>
          <a:off x="759363" y="3287766"/>
          <a:ext cx="5485901" cy="657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581" tIns="69581" rIns="69581" bIns="69581" numCol="1" spcCol="1270" anchor="ctr" anchorCtr="0">
          <a:noAutofit/>
        </a:bodyPr>
        <a:lstStyle/>
        <a:p>
          <a:pPr marL="0" lvl="0" indent="0" algn="l" defTabSz="711200">
            <a:lnSpc>
              <a:spcPct val="100000"/>
            </a:lnSpc>
            <a:spcBef>
              <a:spcPct val="0"/>
            </a:spcBef>
            <a:spcAft>
              <a:spcPct val="35000"/>
            </a:spcAft>
            <a:buNone/>
          </a:pPr>
          <a:r>
            <a:rPr lang="en-US" sz="1600" kern="1200" dirty="0"/>
            <a:t>Delivery Assignment &amp; Tracking</a:t>
          </a:r>
        </a:p>
      </dsp:txBody>
      <dsp:txXfrm>
        <a:off x="759363" y="3287766"/>
        <a:ext cx="5485901" cy="657457"/>
      </dsp:txXfrm>
    </dsp:sp>
    <dsp:sp modelId="{5084E448-2148-4845-8021-D17EC05E01F1}">
      <dsp:nvSpPr>
        <dsp:cNvPr id="0" name=""/>
        <dsp:cNvSpPr/>
      </dsp:nvSpPr>
      <dsp:spPr>
        <a:xfrm>
          <a:off x="0" y="4109589"/>
          <a:ext cx="6245265" cy="6574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1F9001-B40E-4B49-B4BD-FEA9F7590C45}">
      <dsp:nvSpPr>
        <dsp:cNvPr id="0" name=""/>
        <dsp:cNvSpPr/>
      </dsp:nvSpPr>
      <dsp:spPr>
        <a:xfrm>
          <a:off x="198881" y="4257517"/>
          <a:ext cx="361601" cy="36160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E89DBC-FFD5-4679-B387-91FF70771AA0}">
      <dsp:nvSpPr>
        <dsp:cNvPr id="0" name=""/>
        <dsp:cNvSpPr/>
      </dsp:nvSpPr>
      <dsp:spPr>
        <a:xfrm>
          <a:off x="759363" y="4109589"/>
          <a:ext cx="5485901" cy="657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581" tIns="69581" rIns="69581" bIns="69581" numCol="1" spcCol="1270" anchor="ctr" anchorCtr="0">
          <a:noAutofit/>
        </a:bodyPr>
        <a:lstStyle/>
        <a:p>
          <a:pPr marL="0" lvl="0" indent="0" algn="l" defTabSz="711200">
            <a:lnSpc>
              <a:spcPct val="100000"/>
            </a:lnSpc>
            <a:spcBef>
              <a:spcPct val="0"/>
            </a:spcBef>
            <a:spcAft>
              <a:spcPct val="35000"/>
            </a:spcAft>
            <a:buNone/>
          </a:pPr>
          <a:r>
            <a:rPr lang="en-US" sz="1600" kern="1200" dirty="0"/>
            <a:t>Customer Feedback (Maybe </a:t>
          </a:r>
          <a:r>
            <a:rPr lang="en-US" sz="1600" kern="1200" dirty="0" err="1"/>
            <a:t>futuerly</a:t>
          </a:r>
          <a:r>
            <a:rPr lang="en-US" sz="1600" kern="1200" dirty="0"/>
            <a:t> added)</a:t>
          </a:r>
        </a:p>
      </dsp:txBody>
      <dsp:txXfrm>
        <a:off x="759363" y="4109589"/>
        <a:ext cx="5485901" cy="657457"/>
      </dsp:txXfrm>
    </dsp:sp>
    <dsp:sp modelId="{4F96B0DC-4889-479D-BF21-2D8C6821D7DA}">
      <dsp:nvSpPr>
        <dsp:cNvPr id="0" name=""/>
        <dsp:cNvSpPr/>
      </dsp:nvSpPr>
      <dsp:spPr>
        <a:xfrm>
          <a:off x="0" y="4931411"/>
          <a:ext cx="6245265" cy="6574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CB3D73-EA00-42FB-BD3A-28CA9AFB5FF8}">
      <dsp:nvSpPr>
        <dsp:cNvPr id="0" name=""/>
        <dsp:cNvSpPr/>
      </dsp:nvSpPr>
      <dsp:spPr>
        <a:xfrm>
          <a:off x="198881" y="5079339"/>
          <a:ext cx="361601" cy="361601"/>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5F7C2BC-B79A-4306-8583-9A307491DAA8}">
      <dsp:nvSpPr>
        <dsp:cNvPr id="0" name=""/>
        <dsp:cNvSpPr/>
      </dsp:nvSpPr>
      <dsp:spPr>
        <a:xfrm>
          <a:off x="759363" y="4931411"/>
          <a:ext cx="5485901" cy="657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581" tIns="69581" rIns="69581" bIns="69581" numCol="1" spcCol="1270" anchor="ctr" anchorCtr="0">
          <a:noAutofit/>
        </a:bodyPr>
        <a:lstStyle/>
        <a:p>
          <a:pPr marL="0" lvl="0" indent="0" algn="l" defTabSz="711200">
            <a:lnSpc>
              <a:spcPct val="100000"/>
            </a:lnSpc>
            <a:spcBef>
              <a:spcPct val="0"/>
            </a:spcBef>
            <a:spcAft>
              <a:spcPct val="35000"/>
            </a:spcAft>
            <a:buNone/>
          </a:pPr>
          <a:r>
            <a:rPr lang="en-US" sz="1600" kern="1200" dirty="0"/>
            <a:t>Flow Summary: Users interact from login to delivery.</a:t>
          </a:r>
        </a:p>
      </dsp:txBody>
      <dsp:txXfrm>
        <a:off x="759363" y="4931411"/>
        <a:ext cx="5485901" cy="6574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CF5089-AC1A-439C-BD8E-CCAC0C62E68B}">
      <dsp:nvSpPr>
        <dsp:cNvPr id="0" name=""/>
        <dsp:cNvSpPr/>
      </dsp:nvSpPr>
      <dsp:spPr>
        <a:xfrm>
          <a:off x="0" y="682"/>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EA8DBC-A11F-4D9E-8809-A7CAFEF6E41A}">
      <dsp:nvSpPr>
        <dsp:cNvPr id="0" name=""/>
        <dsp:cNvSpPr/>
      </dsp:nvSpPr>
      <dsp:spPr>
        <a:xfrm>
          <a:off x="482961" y="359909"/>
          <a:ext cx="878111" cy="8781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F2EEB8-D6A4-47C0-AF10-F8BB6BEF0F51}">
      <dsp:nvSpPr>
        <dsp:cNvPr id="0" name=""/>
        <dsp:cNvSpPr/>
      </dsp:nvSpPr>
      <dsp:spPr>
        <a:xfrm>
          <a:off x="1844034" y="682"/>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800100">
            <a:lnSpc>
              <a:spcPct val="100000"/>
            </a:lnSpc>
            <a:spcBef>
              <a:spcPct val="0"/>
            </a:spcBef>
            <a:spcAft>
              <a:spcPct val="35000"/>
            </a:spcAft>
            <a:buNone/>
          </a:pPr>
          <a:r>
            <a:rPr lang="en-US" sz="1800" kern="1200" dirty="0"/>
            <a:t>Business Use Summary: The system addresses real-world needs of customers, restaurants, and delivery agents (like a mid part between them) .</a:t>
          </a:r>
        </a:p>
      </dsp:txBody>
      <dsp:txXfrm>
        <a:off x="1844034" y="682"/>
        <a:ext cx="4401230" cy="1596566"/>
      </dsp:txXfrm>
    </dsp:sp>
    <dsp:sp modelId="{A5368391-5D13-439D-87AC-128E0AB04F12}">
      <dsp:nvSpPr>
        <dsp:cNvPr id="0" name=""/>
        <dsp:cNvSpPr/>
      </dsp:nvSpPr>
      <dsp:spPr>
        <a:xfrm>
          <a:off x="0" y="1996390"/>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F53878-9C49-44AE-B0AE-586A0A89D7A7}">
      <dsp:nvSpPr>
        <dsp:cNvPr id="0" name=""/>
        <dsp:cNvSpPr/>
      </dsp:nvSpPr>
      <dsp:spPr>
        <a:xfrm>
          <a:off x="482961" y="2355617"/>
          <a:ext cx="878111" cy="8781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5125E1-8FC8-4B30-A702-EC538D10A60E}">
      <dsp:nvSpPr>
        <dsp:cNvPr id="0" name=""/>
        <dsp:cNvSpPr/>
      </dsp:nvSpPr>
      <dsp:spPr>
        <a:xfrm>
          <a:off x="1844034" y="1996390"/>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800100">
            <a:lnSpc>
              <a:spcPct val="100000"/>
            </a:lnSpc>
            <a:spcBef>
              <a:spcPct val="0"/>
            </a:spcBef>
            <a:spcAft>
              <a:spcPct val="35000"/>
            </a:spcAft>
            <a:buNone/>
          </a:pPr>
          <a:r>
            <a:rPr lang="en-US" sz="1800" kern="1200" dirty="0"/>
            <a:t>Efficiency, Convenience, and Growth: Enhances operational efficiency, customer satisfaction, and business growth.</a:t>
          </a:r>
        </a:p>
      </dsp:txBody>
      <dsp:txXfrm>
        <a:off x="1844034" y="1996390"/>
        <a:ext cx="4401230" cy="1596566"/>
      </dsp:txXfrm>
    </dsp:sp>
    <dsp:sp modelId="{A04EAB03-6ADC-4269-B99F-2FF113326E84}">
      <dsp:nvSpPr>
        <dsp:cNvPr id="0" name=""/>
        <dsp:cNvSpPr/>
      </dsp:nvSpPr>
      <dsp:spPr>
        <a:xfrm>
          <a:off x="0" y="3992098"/>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BAD3C3-9F38-45A5-AEC6-8F278F334386}">
      <dsp:nvSpPr>
        <dsp:cNvPr id="0" name=""/>
        <dsp:cNvSpPr/>
      </dsp:nvSpPr>
      <dsp:spPr>
        <a:xfrm>
          <a:off x="482961" y="4351325"/>
          <a:ext cx="878111" cy="8781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C856D5-A122-4CFC-B04C-9859B7DECA61}">
      <dsp:nvSpPr>
        <dsp:cNvPr id="0" name=""/>
        <dsp:cNvSpPr/>
      </dsp:nvSpPr>
      <dsp:spPr>
        <a:xfrm>
          <a:off x="1844034" y="3992098"/>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800100">
            <a:lnSpc>
              <a:spcPct val="100000"/>
            </a:lnSpc>
            <a:spcBef>
              <a:spcPct val="0"/>
            </a:spcBef>
            <a:spcAft>
              <a:spcPct val="35000"/>
            </a:spcAft>
            <a:buNone/>
          </a:pPr>
          <a:r>
            <a:rPr lang="en-US" sz="1800" kern="1200" dirty="0"/>
            <a:t>Data Flow: From user registration, browsing restaurants, placing orders, to delivery and feedback.</a:t>
          </a:r>
        </a:p>
      </dsp:txBody>
      <dsp:txXfrm>
        <a:off x="1844034" y="3992098"/>
        <a:ext cx="4401230" cy="15965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EE49F2-DC3E-442A-B6C2-D50031C1FFC3}">
      <dsp:nvSpPr>
        <dsp:cNvPr id="0" name=""/>
        <dsp:cNvSpPr/>
      </dsp:nvSpPr>
      <dsp:spPr>
        <a:xfrm>
          <a:off x="0" y="105264"/>
          <a:ext cx="6263640" cy="1284659"/>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Data Collection for Business Insights: The system gathers and organizes customer, order, and delivery data, enabling restaurants to analyze ordering trends, popular menu items, and peak times, supporting data-driven decisions.</a:t>
          </a:r>
        </a:p>
      </dsp:txBody>
      <dsp:txXfrm>
        <a:off x="62712" y="167976"/>
        <a:ext cx="6138216" cy="1159235"/>
      </dsp:txXfrm>
    </dsp:sp>
    <dsp:sp modelId="{442006D2-B661-42A9-A0B8-F81AB5CD8DB0}">
      <dsp:nvSpPr>
        <dsp:cNvPr id="0" name=""/>
        <dsp:cNvSpPr/>
      </dsp:nvSpPr>
      <dsp:spPr>
        <a:xfrm>
          <a:off x="0" y="1441764"/>
          <a:ext cx="6263640" cy="1284659"/>
        </a:xfrm>
        <a:prstGeom prst="roundRect">
          <a:avLst/>
        </a:prstGeom>
        <a:solidFill>
          <a:schemeClr val="accent5">
            <a:hueOff val="-4050717"/>
            <a:satOff val="-275"/>
            <a:lumOff val="65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Centralized Ordering Platform: Customers can view multiple restaurant options, filter by cuisine or dietary needs, and place orders without switching between apps or websites, offering a streamlined experience.</a:t>
          </a:r>
        </a:p>
      </dsp:txBody>
      <dsp:txXfrm>
        <a:off x="62712" y="1504476"/>
        <a:ext cx="6138216" cy="1159235"/>
      </dsp:txXfrm>
    </dsp:sp>
    <dsp:sp modelId="{E21EB465-CE57-4D06-B351-6D14A76C345A}">
      <dsp:nvSpPr>
        <dsp:cNvPr id="0" name=""/>
        <dsp:cNvSpPr/>
      </dsp:nvSpPr>
      <dsp:spPr>
        <a:xfrm>
          <a:off x="0" y="2778263"/>
          <a:ext cx="6263640" cy="1284659"/>
        </a:xfrm>
        <a:prstGeom prst="roundRect">
          <a:avLst/>
        </a:prstGeom>
        <a:solidFill>
          <a:schemeClr val="accent5">
            <a:hueOff val="-8101434"/>
            <a:satOff val="-551"/>
            <a:lumOff val="130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t>Real-Time Order and Delivery Tracking: Customers receive live updates throughout the order process—from preparation to delivery—giving them clear expectations on delivery times and improving transparency.</a:t>
          </a:r>
          <a:endParaRPr lang="en-US" sz="1800" kern="1200" dirty="0"/>
        </a:p>
      </dsp:txBody>
      <dsp:txXfrm>
        <a:off x="62712" y="2840975"/>
        <a:ext cx="6138216" cy="1159235"/>
      </dsp:txXfrm>
    </dsp:sp>
    <dsp:sp modelId="{A755FC96-C992-49D6-A2F6-3F02D8738AD6}">
      <dsp:nvSpPr>
        <dsp:cNvPr id="0" name=""/>
        <dsp:cNvSpPr/>
      </dsp:nvSpPr>
      <dsp:spPr>
        <a:xfrm>
          <a:off x="0" y="4114763"/>
          <a:ext cx="6263640" cy="1284659"/>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t>Efficient Delivery Management: Delivery agents are provided with clear instructions, including pickup and drop-off details, helping them manage multiple deliveries with</a:t>
          </a:r>
          <a:endParaRPr lang="en-US" sz="1800" kern="1200" dirty="0"/>
        </a:p>
      </dsp:txBody>
      <dsp:txXfrm>
        <a:off x="62712" y="4177475"/>
        <a:ext cx="6138216" cy="11592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9F13D3-BEFC-4773-82E0-D73558DE0575}">
      <dsp:nvSpPr>
        <dsp:cNvPr id="0" name=""/>
        <dsp:cNvSpPr/>
      </dsp:nvSpPr>
      <dsp:spPr>
        <a:xfrm>
          <a:off x="1718309" y="631378"/>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E424E2-9457-477E-8DE7-10516572DF66}">
      <dsp:nvSpPr>
        <dsp:cNvPr id="0" name=""/>
        <dsp:cNvSpPr/>
      </dsp:nvSpPr>
      <dsp:spPr>
        <a:xfrm>
          <a:off x="559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Begin detailed database design and schema creation.</a:t>
          </a:r>
        </a:p>
      </dsp:txBody>
      <dsp:txXfrm>
        <a:off x="559800" y="3022743"/>
        <a:ext cx="4320000" cy="720000"/>
      </dsp:txXfrm>
    </dsp:sp>
    <dsp:sp modelId="{C121E858-CEBA-45D8-812B-30D0FC200777}">
      <dsp:nvSpPr>
        <dsp:cNvPr id="0" name=""/>
        <dsp:cNvSpPr/>
      </dsp:nvSpPr>
      <dsp:spPr>
        <a:xfrm>
          <a:off x="6823800" y="6085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4AD10F-2BC4-4168-8AB7-05CBA3C886C7}">
      <dsp:nvSpPr>
        <dsp:cNvPr id="0" name=""/>
        <dsp:cNvSpPr/>
      </dsp:nvSpPr>
      <dsp:spPr>
        <a:xfrm>
          <a:off x="5635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Draft queries to manage user interactions.</a:t>
          </a:r>
        </a:p>
      </dsp:txBody>
      <dsp:txXfrm>
        <a:off x="5635800" y="3022743"/>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D0FE72-5FE0-426C-824A-8D465B1A480E}" type="datetimeFigureOut">
              <a:rPr lang="en-US" smtClean="0"/>
              <a:t>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5421A3-73F3-48DF-B607-CAF3A11B6155}" type="slidenum">
              <a:rPr lang="en-US" smtClean="0"/>
              <a:t>‹#›</a:t>
            </a:fld>
            <a:endParaRPr lang="en-US"/>
          </a:p>
        </p:txBody>
      </p:sp>
    </p:spTree>
    <p:extLst>
      <p:ext uri="{BB962C8B-B14F-4D97-AF65-F5344CB8AC3E}">
        <p14:creationId xmlns:p14="http://schemas.microsoft.com/office/powerpoint/2010/main" val="3689235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228600" algn="l" rtl="0" eaLnBrk="1" latinLnBrk="0" hangingPunct="1">
              <a:lnSpc>
                <a:spcPct val="90000"/>
              </a:lnSpc>
              <a:spcBef>
                <a:spcPts val="0"/>
              </a:spcBef>
              <a:spcAft>
                <a:spcPts val="600"/>
              </a:spcAft>
              <a:buClrTx/>
              <a:buSzPts val="1900"/>
              <a:buFont typeface="Arial" panose="020B0604020202020204" pitchFamily="34" charset="0"/>
              <a:buChar char="•"/>
            </a:pPr>
            <a:r>
              <a:rPr lang="en-US" sz="1800" b="1" kern="1200" dirty="0">
                <a:solidFill>
                  <a:srgbClr val="000000"/>
                </a:solidFill>
                <a:effectLst/>
                <a:latin typeface="Aptos" panose="020B0004020202020204" pitchFamily="34" charset="0"/>
                <a:ea typeface="+mn-ea"/>
                <a:cs typeface="+mn-cs"/>
              </a:rPr>
              <a:t>Problems statement : </a:t>
            </a:r>
            <a:endParaRPr lang="en-US" sz="1800" dirty="0">
              <a:effectLst/>
            </a:endParaRPr>
          </a:p>
          <a:p>
            <a:pPr marL="0" indent="-228600" algn="l" rtl="0" eaLnBrk="1" latinLnBrk="0" hangingPunct="1">
              <a:lnSpc>
                <a:spcPct val="90000"/>
              </a:lnSpc>
              <a:spcBef>
                <a:spcPts val="0"/>
              </a:spcBef>
              <a:spcAft>
                <a:spcPts val="600"/>
              </a:spcAft>
            </a:pPr>
            <a:r>
              <a:rPr lang="en-US" sz="1800" kern="1200" dirty="0">
                <a:solidFill>
                  <a:srgbClr val="000000"/>
                </a:solidFill>
                <a:effectLst/>
                <a:latin typeface="Aptos" panose="020B0004020202020204" pitchFamily="34" charset="0"/>
                <a:ea typeface="+mn-ea"/>
                <a:cs typeface="+mn-cs"/>
              </a:rPr>
              <a:t>The foodservice industry has seen a growing need for digital solutions that streamline the process of ordering and delivering food, particularly with the increasing popularity of takeout and home delivery. Customers expect convenience, efficiency, and multiple options when it comes to ordering food. Traditional methods, such as calling the restaurant directly, are often inefficient, especially during peak hours, and do not provide transparency regarding delivery status or food options</a:t>
            </a:r>
            <a:endParaRPr lang="en-US" dirty="0">
              <a:effectLst/>
            </a:endParaRPr>
          </a:p>
          <a:p>
            <a:r>
              <a:rPr lang="en-US" dirty="0">
                <a:effectLst/>
              </a:rPr>
              <a:t>Purpose of our project is to meet </a:t>
            </a:r>
            <a:r>
              <a:rPr lang="en-US" dirty="0" err="1">
                <a:effectLst/>
              </a:rPr>
              <a:t>custormar</a:t>
            </a:r>
            <a:r>
              <a:rPr lang="en-US" dirty="0">
                <a:effectLst/>
              </a:rPr>
              <a:t> expectation by addressing this problem using </a:t>
            </a:r>
            <a:endParaRPr lang="en-US" dirty="0"/>
          </a:p>
        </p:txBody>
      </p:sp>
      <p:sp>
        <p:nvSpPr>
          <p:cNvPr id="4" name="Slide Number Placeholder 3"/>
          <p:cNvSpPr>
            <a:spLocks noGrp="1"/>
          </p:cNvSpPr>
          <p:nvPr>
            <p:ph type="sldNum" sz="quarter" idx="5"/>
          </p:nvPr>
        </p:nvSpPr>
        <p:spPr/>
        <p:txBody>
          <a:bodyPr/>
          <a:lstStyle/>
          <a:p>
            <a:fld id="{655421A3-73F3-48DF-B607-CAF3A11B6155}" type="slidenum">
              <a:rPr lang="en-US" smtClean="0"/>
              <a:t>2</a:t>
            </a:fld>
            <a:endParaRPr lang="en-US"/>
          </a:p>
        </p:txBody>
      </p:sp>
    </p:spTree>
    <p:extLst>
      <p:ext uri="{BB962C8B-B14F-4D97-AF65-F5344CB8AC3E}">
        <p14:creationId xmlns:p14="http://schemas.microsoft.com/office/powerpoint/2010/main" val="548954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5421A3-73F3-48DF-B607-CAF3A11B6155}" type="slidenum">
              <a:rPr lang="en-US" smtClean="0"/>
              <a:t>3</a:t>
            </a:fld>
            <a:endParaRPr lang="en-US"/>
          </a:p>
        </p:txBody>
      </p:sp>
    </p:spTree>
    <p:extLst>
      <p:ext uri="{BB962C8B-B14F-4D97-AF65-F5344CB8AC3E}">
        <p14:creationId xmlns:p14="http://schemas.microsoft.com/office/powerpoint/2010/main" val="1819942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5421A3-73F3-48DF-B607-CAF3A11B6155}" type="slidenum">
              <a:rPr lang="en-US" smtClean="0"/>
              <a:t>11</a:t>
            </a:fld>
            <a:endParaRPr lang="en-US"/>
          </a:p>
        </p:txBody>
      </p:sp>
    </p:spTree>
    <p:extLst>
      <p:ext uri="{BB962C8B-B14F-4D97-AF65-F5344CB8AC3E}">
        <p14:creationId xmlns:p14="http://schemas.microsoft.com/office/powerpoint/2010/main" val="1797025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C3D0C2-9897-7092-4CE8-6257911593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A8A1A7-FBC6-68E0-36FA-6A4B4CFC08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75DC1B-56CC-8E83-895B-A431819F245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FBC16E2-6BE0-41DA-A75B-4ED68713FC8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5421A3-73F3-48DF-B607-CAF3A11B615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73881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ADAC7-8170-9487-27FA-74B51E8260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498A15-A5FD-7E1E-997C-4D18DB3795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51D994-1582-0142-F6DA-36587928C6E9}"/>
              </a:ext>
            </a:extLst>
          </p:cNvPr>
          <p:cNvSpPr>
            <a:spLocks noGrp="1"/>
          </p:cNvSpPr>
          <p:nvPr>
            <p:ph type="dt" sz="half" idx="10"/>
          </p:nvPr>
        </p:nvSpPr>
        <p:spPr/>
        <p:txBody>
          <a:bodyPr/>
          <a:lstStyle/>
          <a:p>
            <a:fld id="{38466BF4-1DB5-4594-9AC5-9CB1D5F539CA}" type="datetimeFigureOut">
              <a:rPr lang="en-US" smtClean="0"/>
              <a:t>1/2/2025</a:t>
            </a:fld>
            <a:endParaRPr lang="en-US"/>
          </a:p>
        </p:txBody>
      </p:sp>
      <p:sp>
        <p:nvSpPr>
          <p:cNvPr id="5" name="Footer Placeholder 4">
            <a:extLst>
              <a:ext uri="{FF2B5EF4-FFF2-40B4-BE49-F238E27FC236}">
                <a16:creationId xmlns:a16="http://schemas.microsoft.com/office/drawing/2014/main" id="{ED7EAB3B-528B-7EF1-B73F-7A8B394DCF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C80281-3B9F-6C24-DEB9-9B716A6B3B14}"/>
              </a:ext>
            </a:extLst>
          </p:cNvPr>
          <p:cNvSpPr>
            <a:spLocks noGrp="1"/>
          </p:cNvSpPr>
          <p:nvPr>
            <p:ph type="sldNum" sz="quarter" idx="12"/>
          </p:nvPr>
        </p:nvSpPr>
        <p:spPr/>
        <p:txBody>
          <a:bodyPr/>
          <a:lstStyle/>
          <a:p>
            <a:fld id="{1B4477B9-4469-4AE8-998D-FAD73F08CB59}" type="slidenum">
              <a:rPr lang="en-US" smtClean="0"/>
              <a:t>‹#›</a:t>
            </a:fld>
            <a:endParaRPr lang="en-US"/>
          </a:p>
        </p:txBody>
      </p:sp>
    </p:spTree>
    <p:extLst>
      <p:ext uri="{BB962C8B-B14F-4D97-AF65-F5344CB8AC3E}">
        <p14:creationId xmlns:p14="http://schemas.microsoft.com/office/powerpoint/2010/main" val="1241503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0AFC-1618-55EC-630F-1812C8D07A1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5D20877-584C-7AFA-ED39-D92A358D89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AF3C2B-DABC-4A96-2876-604413DEE420}"/>
              </a:ext>
            </a:extLst>
          </p:cNvPr>
          <p:cNvSpPr>
            <a:spLocks noGrp="1"/>
          </p:cNvSpPr>
          <p:nvPr>
            <p:ph type="dt" sz="half" idx="10"/>
          </p:nvPr>
        </p:nvSpPr>
        <p:spPr/>
        <p:txBody>
          <a:bodyPr/>
          <a:lstStyle/>
          <a:p>
            <a:fld id="{38466BF4-1DB5-4594-9AC5-9CB1D5F539CA}" type="datetimeFigureOut">
              <a:rPr lang="en-US" smtClean="0"/>
              <a:t>1/2/2025</a:t>
            </a:fld>
            <a:endParaRPr lang="en-US"/>
          </a:p>
        </p:txBody>
      </p:sp>
      <p:sp>
        <p:nvSpPr>
          <p:cNvPr id="5" name="Footer Placeholder 4">
            <a:extLst>
              <a:ext uri="{FF2B5EF4-FFF2-40B4-BE49-F238E27FC236}">
                <a16:creationId xmlns:a16="http://schemas.microsoft.com/office/drawing/2014/main" id="{664C1064-7D1F-80F2-9CBE-66776AEEAB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DD0623-B00E-2569-7663-7BD6F03B30D2}"/>
              </a:ext>
            </a:extLst>
          </p:cNvPr>
          <p:cNvSpPr>
            <a:spLocks noGrp="1"/>
          </p:cNvSpPr>
          <p:nvPr>
            <p:ph type="sldNum" sz="quarter" idx="12"/>
          </p:nvPr>
        </p:nvSpPr>
        <p:spPr/>
        <p:txBody>
          <a:bodyPr/>
          <a:lstStyle/>
          <a:p>
            <a:fld id="{1B4477B9-4469-4AE8-998D-FAD73F08CB59}" type="slidenum">
              <a:rPr lang="en-US" smtClean="0"/>
              <a:t>‹#›</a:t>
            </a:fld>
            <a:endParaRPr lang="en-US"/>
          </a:p>
        </p:txBody>
      </p:sp>
    </p:spTree>
    <p:extLst>
      <p:ext uri="{BB962C8B-B14F-4D97-AF65-F5344CB8AC3E}">
        <p14:creationId xmlns:p14="http://schemas.microsoft.com/office/powerpoint/2010/main" val="2994188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452420-2AB1-C2FC-B5DC-7B9F7FF3D4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C178D14-47A4-FB86-6C24-6EB5DB5649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FC4C7C-A89F-57D3-11DD-42E70EC1FFE4}"/>
              </a:ext>
            </a:extLst>
          </p:cNvPr>
          <p:cNvSpPr>
            <a:spLocks noGrp="1"/>
          </p:cNvSpPr>
          <p:nvPr>
            <p:ph type="dt" sz="half" idx="10"/>
          </p:nvPr>
        </p:nvSpPr>
        <p:spPr/>
        <p:txBody>
          <a:bodyPr/>
          <a:lstStyle/>
          <a:p>
            <a:fld id="{38466BF4-1DB5-4594-9AC5-9CB1D5F539CA}" type="datetimeFigureOut">
              <a:rPr lang="en-US" smtClean="0"/>
              <a:t>1/2/2025</a:t>
            </a:fld>
            <a:endParaRPr lang="en-US"/>
          </a:p>
        </p:txBody>
      </p:sp>
      <p:sp>
        <p:nvSpPr>
          <p:cNvPr id="5" name="Footer Placeholder 4">
            <a:extLst>
              <a:ext uri="{FF2B5EF4-FFF2-40B4-BE49-F238E27FC236}">
                <a16:creationId xmlns:a16="http://schemas.microsoft.com/office/drawing/2014/main" id="{06128DBD-9EA6-3A9B-7F11-EE068739FC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B7F180-2362-AE55-8A20-AE945B426B5D}"/>
              </a:ext>
            </a:extLst>
          </p:cNvPr>
          <p:cNvSpPr>
            <a:spLocks noGrp="1"/>
          </p:cNvSpPr>
          <p:nvPr>
            <p:ph type="sldNum" sz="quarter" idx="12"/>
          </p:nvPr>
        </p:nvSpPr>
        <p:spPr/>
        <p:txBody>
          <a:bodyPr/>
          <a:lstStyle/>
          <a:p>
            <a:fld id="{1B4477B9-4469-4AE8-998D-FAD73F08CB59}" type="slidenum">
              <a:rPr lang="en-US" smtClean="0"/>
              <a:t>‹#›</a:t>
            </a:fld>
            <a:endParaRPr lang="en-US"/>
          </a:p>
        </p:txBody>
      </p:sp>
    </p:spTree>
    <p:extLst>
      <p:ext uri="{BB962C8B-B14F-4D97-AF65-F5344CB8AC3E}">
        <p14:creationId xmlns:p14="http://schemas.microsoft.com/office/powerpoint/2010/main" val="1832185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9E938-5B26-B3FD-2860-FA122F7E4046}"/>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E7C97B82-04A7-7039-5D0A-8EC26577DB9E}"/>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E9475A-23F6-C1DE-D0AA-29AD20BBA159}"/>
              </a:ext>
            </a:extLst>
          </p:cNvPr>
          <p:cNvSpPr>
            <a:spLocks noGrp="1"/>
          </p:cNvSpPr>
          <p:nvPr>
            <p:ph type="dt" sz="half" idx="10"/>
          </p:nvPr>
        </p:nvSpPr>
        <p:spPr/>
        <p:txBody>
          <a:bodyPr/>
          <a:lstStyle/>
          <a:p>
            <a:fld id="{38466BF4-1DB5-4594-9AC5-9CB1D5F539CA}" type="datetimeFigureOut">
              <a:rPr lang="en-US" smtClean="0"/>
              <a:t>1/2/2025</a:t>
            </a:fld>
            <a:endParaRPr lang="en-US"/>
          </a:p>
        </p:txBody>
      </p:sp>
      <p:sp>
        <p:nvSpPr>
          <p:cNvPr id="5" name="Footer Placeholder 4">
            <a:extLst>
              <a:ext uri="{FF2B5EF4-FFF2-40B4-BE49-F238E27FC236}">
                <a16:creationId xmlns:a16="http://schemas.microsoft.com/office/drawing/2014/main" id="{1962BD9A-5D1B-FF14-FE41-51621532E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9BFDAD-7AEA-206B-17F8-7CAA47BE4A77}"/>
              </a:ext>
            </a:extLst>
          </p:cNvPr>
          <p:cNvSpPr>
            <a:spLocks noGrp="1"/>
          </p:cNvSpPr>
          <p:nvPr>
            <p:ph type="sldNum" sz="quarter" idx="12"/>
          </p:nvPr>
        </p:nvSpPr>
        <p:spPr/>
        <p:txBody>
          <a:bodyPr/>
          <a:lstStyle/>
          <a:p>
            <a:fld id="{1B4477B9-4469-4AE8-998D-FAD73F08CB59}" type="slidenum">
              <a:rPr lang="en-US" smtClean="0"/>
              <a:t>‹#›</a:t>
            </a:fld>
            <a:endParaRPr lang="en-US"/>
          </a:p>
        </p:txBody>
      </p:sp>
    </p:spTree>
    <p:extLst>
      <p:ext uri="{BB962C8B-B14F-4D97-AF65-F5344CB8AC3E}">
        <p14:creationId xmlns:p14="http://schemas.microsoft.com/office/powerpoint/2010/main" val="662098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42D2E-59C1-A4E9-984C-FE78F06B26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046A30-20C3-D945-817D-A07CB8ACF3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48CFCE-4F65-8817-DDEC-937CE4784AB6}"/>
              </a:ext>
            </a:extLst>
          </p:cNvPr>
          <p:cNvSpPr>
            <a:spLocks noGrp="1"/>
          </p:cNvSpPr>
          <p:nvPr>
            <p:ph type="dt" sz="half" idx="10"/>
          </p:nvPr>
        </p:nvSpPr>
        <p:spPr/>
        <p:txBody>
          <a:bodyPr/>
          <a:lstStyle/>
          <a:p>
            <a:fld id="{38466BF4-1DB5-4594-9AC5-9CB1D5F539CA}" type="datetimeFigureOut">
              <a:rPr lang="en-US" smtClean="0"/>
              <a:t>1/2/2025</a:t>
            </a:fld>
            <a:endParaRPr lang="en-US"/>
          </a:p>
        </p:txBody>
      </p:sp>
      <p:sp>
        <p:nvSpPr>
          <p:cNvPr id="5" name="Footer Placeholder 4">
            <a:extLst>
              <a:ext uri="{FF2B5EF4-FFF2-40B4-BE49-F238E27FC236}">
                <a16:creationId xmlns:a16="http://schemas.microsoft.com/office/drawing/2014/main" id="{A884BD31-4E7D-FEDD-DA26-C75C94CAAD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79512C-5001-4E55-6B33-BC3721D9CA0E}"/>
              </a:ext>
            </a:extLst>
          </p:cNvPr>
          <p:cNvSpPr>
            <a:spLocks noGrp="1"/>
          </p:cNvSpPr>
          <p:nvPr>
            <p:ph type="sldNum" sz="quarter" idx="12"/>
          </p:nvPr>
        </p:nvSpPr>
        <p:spPr/>
        <p:txBody>
          <a:bodyPr/>
          <a:lstStyle/>
          <a:p>
            <a:fld id="{1B4477B9-4469-4AE8-998D-FAD73F08CB59}" type="slidenum">
              <a:rPr lang="en-US" smtClean="0"/>
              <a:t>‹#›</a:t>
            </a:fld>
            <a:endParaRPr lang="en-US"/>
          </a:p>
        </p:txBody>
      </p:sp>
    </p:spTree>
    <p:extLst>
      <p:ext uri="{BB962C8B-B14F-4D97-AF65-F5344CB8AC3E}">
        <p14:creationId xmlns:p14="http://schemas.microsoft.com/office/powerpoint/2010/main" val="1331507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27348-6D63-DF2B-48BB-2FB582C4F53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BEA724A-2301-0D41-2778-1E622B65A56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E513D2-75C7-DA5B-6EF8-9281111B99E2}"/>
              </a:ext>
            </a:extLst>
          </p:cNvPr>
          <p:cNvSpPr>
            <a:spLocks noGrp="1"/>
          </p:cNvSpPr>
          <p:nvPr>
            <p:ph type="dt" sz="half" idx="10"/>
          </p:nvPr>
        </p:nvSpPr>
        <p:spPr/>
        <p:txBody>
          <a:bodyPr/>
          <a:lstStyle/>
          <a:p>
            <a:fld id="{38466BF4-1DB5-4594-9AC5-9CB1D5F539CA}" type="datetimeFigureOut">
              <a:rPr lang="en-US" smtClean="0"/>
              <a:t>1/2/2025</a:t>
            </a:fld>
            <a:endParaRPr lang="en-US"/>
          </a:p>
        </p:txBody>
      </p:sp>
      <p:sp>
        <p:nvSpPr>
          <p:cNvPr id="5" name="Footer Placeholder 4">
            <a:extLst>
              <a:ext uri="{FF2B5EF4-FFF2-40B4-BE49-F238E27FC236}">
                <a16:creationId xmlns:a16="http://schemas.microsoft.com/office/drawing/2014/main" id="{186F538C-2202-7A23-EB2C-D3C99C4512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9150C8-8A24-B991-6EBC-FEE15A2E7A09}"/>
              </a:ext>
            </a:extLst>
          </p:cNvPr>
          <p:cNvSpPr>
            <a:spLocks noGrp="1"/>
          </p:cNvSpPr>
          <p:nvPr>
            <p:ph type="sldNum" sz="quarter" idx="12"/>
          </p:nvPr>
        </p:nvSpPr>
        <p:spPr/>
        <p:txBody>
          <a:bodyPr/>
          <a:lstStyle/>
          <a:p>
            <a:fld id="{1B4477B9-4469-4AE8-998D-FAD73F08CB59}" type="slidenum">
              <a:rPr lang="en-US" smtClean="0"/>
              <a:t>‹#›</a:t>
            </a:fld>
            <a:endParaRPr lang="en-US"/>
          </a:p>
        </p:txBody>
      </p:sp>
    </p:spTree>
    <p:extLst>
      <p:ext uri="{BB962C8B-B14F-4D97-AF65-F5344CB8AC3E}">
        <p14:creationId xmlns:p14="http://schemas.microsoft.com/office/powerpoint/2010/main" val="4212197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26996-D5AF-03E4-8614-F80A5867A4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6C5804-648F-4274-FFDB-77A128F432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467A026-B6A7-49AD-B7F3-D3D988CD8B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78738A3-4D50-97F6-5B5A-1BA25D0AA88F}"/>
              </a:ext>
            </a:extLst>
          </p:cNvPr>
          <p:cNvSpPr>
            <a:spLocks noGrp="1"/>
          </p:cNvSpPr>
          <p:nvPr>
            <p:ph type="dt" sz="half" idx="10"/>
          </p:nvPr>
        </p:nvSpPr>
        <p:spPr/>
        <p:txBody>
          <a:bodyPr/>
          <a:lstStyle/>
          <a:p>
            <a:fld id="{38466BF4-1DB5-4594-9AC5-9CB1D5F539CA}" type="datetimeFigureOut">
              <a:rPr lang="en-US" smtClean="0"/>
              <a:t>1/2/2025</a:t>
            </a:fld>
            <a:endParaRPr lang="en-US"/>
          </a:p>
        </p:txBody>
      </p:sp>
      <p:sp>
        <p:nvSpPr>
          <p:cNvPr id="6" name="Footer Placeholder 5">
            <a:extLst>
              <a:ext uri="{FF2B5EF4-FFF2-40B4-BE49-F238E27FC236}">
                <a16:creationId xmlns:a16="http://schemas.microsoft.com/office/drawing/2014/main" id="{F8113430-B63C-6B35-EBE9-6537F79091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E76B7E-C4A9-F459-9C8D-6EE373D025E2}"/>
              </a:ext>
            </a:extLst>
          </p:cNvPr>
          <p:cNvSpPr>
            <a:spLocks noGrp="1"/>
          </p:cNvSpPr>
          <p:nvPr>
            <p:ph type="sldNum" sz="quarter" idx="12"/>
          </p:nvPr>
        </p:nvSpPr>
        <p:spPr/>
        <p:txBody>
          <a:bodyPr/>
          <a:lstStyle/>
          <a:p>
            <a:fld id="{1B4477B9-4469-4AE8-998D-FAD73F08CB59}" type="slidenum">
              <a:rPr lang="en-US" smtClean="0"/>
              <a:t>‹#›</a:t>
            </a:fld>
            <a:endParaRPr lang="en-US"/>
          </a:p>
        </p:txBody>
      </p:sp>
    </p:spTree>
    <p:extLst>
      <p:ext uri="{BB962C8B-B14F-4D97-AF65-F5344CB8AC3E}">
        <p14:creationId xmlns:p14="http://schemas.microsoft.com/office/powerpoint/2010/main" val="3454653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357B3-BC28-732A-913D-92F81501412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15E6BE2-E71E-A1F5-814B-4060CA0A15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59D7AC-BC62-A528-AE40-E66942DD5B2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A64ADCF-595B-9075-5358-EFE3AC879D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7A5123-A55B-BD63-D0A6-4C67E117E2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460F3B-AB8E-65F2-8E1E-EE681EBCE0B0}"/>
              </a:ext>
            </a:extLst>
          </p:cNvPr>
          <p:cNvSpPr>
            <a:spLocks noGrp="1"/>
          </p:cNvSpPr>
          <p:nvPr>
            <p:ph type="dt" sz="half" idx="10"/>
          </p:nvPr>
        </p:nvSpPr>
        <p:spPr/>
        <p:txBody>
          <a:bodyPr/>
          <a:lstStyle/>
          <a:p>
            <a:fld id="{38466BF4-1DB5-4594-9AC5-9CB1D5F539CA}" type="datetimeFigureOut">
              <a:rPr lang="en-US" smtClean="0"/>
              <a:t>1/2/2025</a:t>
            </a:fld>
            <a:endParaRPr lang="en-US"/>
          </a:p>
        </p:txBody>
      </p:sp>
      <p:sp>
        <p:nvSpPr>
          <p:cNvPr id="8" name="Footer Placeholder 7">
            <a:extLst>
              <a:ext uri="{FF2B5EF4-FFF2-40B4-BE49-F238E27FC236}">
                <a16:creationId xmlns:a16="http://schemas.microsoft.com/office/drawing/2014/main" id="{B92519F6-21BF-6239-8745-73056A7A8B4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0D9C7DB-A91E-DB53-F6E9-BF0BFFEB98C6}"/>
              </a:ext>
            </a:extLst>
          </p:cNvPr>
          <p:cNvSpPr>
            <a:spLocks noGrp="1"/>
          </p:cNvSpPr>
          <p:nvPr>
            <p:ph type="sldNum" sz="quarter" idx="12"/>
          </p:nvPr>
        </p:nvSpPr>
        <p:spPr/>
        <p:txBody>
          <a:bodyPr/>
          <a:lstStyle/>
          <a:p>
            <a:fld id="{1B4477B9-4469-4AE8-998D-FAD73F08CB59}" type="slidenum">
              <a:rPr lang="en-US" smtClean="0"/>
              <a:t>‹#›</a:t>
            </a:fld>
            <a:endParaRPr lang="en-US"/>
          </a:p>
        </p:txBody>
      </p:sp>
    </p:spTree>
    <p:extLst>
      <p:ext uri="{BB962C8B-B14F-4D97-AF65-F5344CB8AC3E}">
        <p14:creationId xmlns:p14="http://schemas.microsoft.com/office/powerpoint/2010/main" val="94874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CFF07-FFC5-6F79-9E0E-BFECC2F5A9D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AC290BB-9851-702D-4CFB-538F0C62694D}"/>
              </a:ext>
            </a:extLst>
          </p:cNvPr>
          <p:cNvSpPr>
            <a:spLocks noGrp="1"/>
          </p:cNvSpPr>
          <p:nvPr>
            <p:ph type="dt" sz="half" idx="10"/>
          </p:nvPr>
        </p:nvSpPr>
        <p:spPr/>
        <p:txBody>
          <a:bodyPr/>
          <a:lstStyle/>
          <a:p>
            <a:fld id="{38466BF4-1DB5-4594-9AC5-9CB1D5F539CA}" type="datetimeFigureOut">
              <a:rPr lang="en-US" smtClean="0"/>
              <a:t>1/2/2025</a:t>
            </a:fld>
            <a:endParaRPr lang="en-US"/>
          </a:p>
        </p:txBody>
      </p:sp>
      <p:sp>
        <p:nvSpPr>
          <p:cNvPr id="4" name="Footer Placeholder 3">
            <a:extLst>
              <a:ext uri="{FF2B5EF4-FFF2-40B4-BE49-F238E27FC236}">
                <a16:creationId xmlns:a16="http://schemas.microsoft.com/office/drawing/2014/main" id="{A78A5A27-9F66-2F9C-5414-DD42F340521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6C1976C-E349-40B6-A06C-EC3E24BB442C}"/>
              </a:ext>
            </a:extLst>
          </p:cNvPr>
          <p:cNvSpPr>
            <a:spLocks noGrp="1"/>
          </p:cNvSpPr>
          <p:nvPr>
            <p:ph type="sldNum" sz="quarter" idx="12"/>
          </p:nvPr>
        </p:nvSpPr>
        <p:spPr/>
        <p:txBody>
          <a:bodyPr/>
          <a:lstStyle/>
          <a:p>
            <a:fld id="{1B4477B9-4469-4AE8-998D-FAD73F08CB59}" type="slidenum">
              <a:rPr lang="en-US" smtClean="0"/>
              <a:t>‹#›</a:t>
            </a:fld>
            <a:endParaRPr lang="en-US"/>
          </a:p>
        </p:txBody>
      </p:sp>
    </p:spTree>
    <p:extLst>
      <p:ext uri="{BB962C8B-B14F-4D97-AF65-F5344CB8AC3E}">
        <p14:creationId xmlns:p14="http://schemas.microsoft.com/office/powerpoint/2010/main" val="2288599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A666F3-FF36-D187-B008-2439F0AD1DB5}"/>
              </a:ext>
            </a:extLst>
          </p:cNvPr>
          <p:cNvSpPr>
            <a:spLocks noGrp="1"/>
          </p:cNvSpPr>
          <p:nvPr>
            <p:ph type="dt" sz="half" idx="10"/>
          </p:nvPr>
        </p:nvSpPr>
        <p:spPr/>
        <p:txBody>
          <a:bodyPr/>
          <a:lstStyle/>
          <a:p>
            <a:fld id="{38466BF4-1DB5-4594-9AC5-9CB1D5F539CA}" type="datetimeFigureOut">
              <a:rPr lang="en-US" smtClean="0"/>
              <a:t>1/2/2025</a:t>
            </a:fld>
            <a:endParaRPr lang="en-US"/>
          </a:p>
        </p:txBody>
      </p:sp>
      <p:sp>
        <p:nvSpPr>
          <p:cNvPr id="3" name="Footer Placeholder 2">
            <a:extLst>
              <a:ext uri="{FF2B5EF4-FFF2-40B4-BE49-F238E27FC236}">
                <a16:creationId xmlns:a16="http://schemas.microsoft.com/office/drawing/2014/main" id="{B0133483-251B-1E60-C4FA-7592A90C7C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373CDA-3444-EB8B-406F-ECB121A62331}"/>
              </a:ext>
            </a:extLst>
          </p:cNvPr>
          <p:cNvSpPr>
            <a:spLocks noGrp="1"/>
          </p:cNvSpPr>
          <p:nvPr>
            <p:ph type="sldNum" sz="quarter" idx="12"/>
          </p:nvPr>
        </p:nvSpPr>
        <p:spPr/>
        <p:txBody>
          <a:bodyPr/>
          <a:lstStyle/>
          <a:p>
            <a:fld id="{1B4477B9-4469-4AE8-998D-FAD73F08CB59}" type="slidenum">
              <a:rPr lang="en-US" smtClean="0"/>
              <a:t>‹#›</a:t>
            </a:fld>
            <a:endParaRPr lang="en-US"/>
          </a:p>
        </p:txBody>
      </p:sp>
    </p:spTree>
    <p:extLst>
      <p:ext uri="{BB962C8B-B14F-4D97-AF65-F5344CB8AC3E}">
        <p14:creationId xmlns:p14="http://schemas.microsoft.com/office/powerpoint/2010/main" val="3017672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1C7E3-0B01-45D1-5023-6AB4228267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E52F24-669E-1DA2-0524-4688606470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A4A78E-B261-567C-9C08-3C89A6F702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6F501B-2DEE-0E9C-5E53-4CD2BDAC10C9}"/>
              </a:ext>
            </a:extLst>
          </p:cNvPr>
          <p:cNvSpPr>
            <a:spLocks noGrp="1"/>
          </p:cNvSpPr>
          <p:nvPr>
            <p:ph type="dt" sz="half" idx="10"/>
          </p:nvPr>
        </p:nvSpPr>
        <p:spPr/>
        <p:txBody>
          <a:bodyPr/>
          <a:lstStyle/>
          <a:p>
            <a:fld id="{38466BF4-1DB5-4594-9AC5-9CB1D5F539CA}" type="datetimeFigureOut">
              <a:rPr lang="en-US" smtClean="0"/>
              <a:t>1/2/2025</a:t>
            </a:fld>
            <a:endParaRPr lang="en-US"/>
          </a:p>
        </p:txBody>
      </p:sp>
      <p:sp>
        <p:nvSpPr>
          <p:cNvPr id="6" name="Footer Placeholder 5">
            <a:extLst>
              <a:ext uri="{FF2B5EF4-FFF2-40B4-BE49-F238E27FC236}">
                <a16:creationId xmlns:a16="http://schemas.microsoft.com/office/drawing/2014/main" id="{F0BF893C-91EC-A4F7-28AD-DB1619FDD5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9B9EB0-64EF-3DB7-F37E-91A4642B28E7}"/>
              </a:ext>
            </a:extLst>
          </p:cNvPr>
          <p:cNvSpPr>
            <a:spLocks noGrp="1"/>
          </p:cNvSpPr>
          <p:nvPr>
            <p:ph type="sldNum" sz="quarter" idx="12"/>
          </p:nvPr>
        </p:nvSpPr>
        <p:spPr/>
        <p:txBody>
          <a:bodyPr/>
          <a:lstStyle/>
          <a:p>
            <a:fld id="{1B4477B9-4469-4AE8-998D-FAD73F08CB59}" type="slidenum">
              <a:rPr lang="en-US" smtClean="0"/>
              <a:t>‹#›</a:t>
            </a:fld>
            <a:endParaRPr lang="en-US"/>
          </a:p>
        </p:txBody>
      </p:sp>
    </p:spTree>
    <p:extLst>
      <p:ext uri="{BB962C8B-B14F-4D97-AF65-F5344CB8AC3E}">
        <p14:creationId xmlns:p14="http://schemas.microsoft.com/office/powerpoint/2010/main" val="3625318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B4306-89DD-9584-68AE-60E0AE137F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D7FBDBA-1492-5217-AEB6-081EA10EAD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651AD5-D0E3-5AF6-B187-8D14FE6C32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DF9CCD-211D-43A4-383B-AB2134E039F3}"/>
              </a:ext>
            </a:extLst>
          </p:cNvPr>
          <p:cNvSpPr>
            <a:spLocks noGrp="1"/>
          </p:cNvSpPr>
          <p:nvPr>
            <p:ph type="dt" sz="half" idx="10"/>
          </p:nvPr>
        </p:nvSpPr>
        <p:spPr/>
        <p:txBody>
          <a:bodyPr/>
          <a:lstStyle/>
          <a:p>
            <a:fld id="{38466BF4-1DB5-4594-9AC5-9CB1D5F539CA}" type="datetimeFigureOut">
              <a:rPr lang="en-US" smtClean="0"/>
              <a:t>1/2/2025</a:t>
            </a:fld>
            <a:endParaRPr lang="en-US"/>
          </a:p>
        </p:txBody>
      </p:sp>
      <p:sp>
        <p:nvSpPr>
          <p:cNvPr id="6" name="Footer Placeholder 5">
            <a:extLst>
              <a:ext uri="{FF2B5EF4-FFF2-40B4-BE49-F238E27FC236}">
                <a16:creationId xmlns:a16="http://schemas.microsoft.com/office/drawing/2014/main" id="{DE24D9C5-3900-D3E9-C8C0-061D59E5AB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4EC906-31B5-A1B3-16FC-32C4592112A4}"/>
              </a:ext>
            </a:extLst>
          </p:cNvPr>
          <p:cNvSpPr>
            <a:spLocks noGrp="1"/>
          </p:cNvSpPr>
          <p:nvPr>
            <p:ph type="sldNum" sz="quarter" idx="12"/>
          </p:nvPr>
        </p:nvSpPr>
        <p:spPr/>
        <p:txBody>
          <a:bodyPr/>
          <a:lstStyle/>
          <a:p>
            <a:fld id="{1B4477B9-4469-4AE8-998D-FAD73F08CB59}" type="slidenum">
              <a:rPr lang="en-US" smtClean="0"/>
              <a:t>‹#›</a:t>
            </a:fld>
            <a:endParaRPr lang="en-US"/>
          </a:p>
        </p:txBody>
      </p:sp>
    </p:spTree>
    <p:extLst>
      <p:ext uri="{BB962C8B-B14F-4D97-AF65-F5344CB8AC3E}">
        <p14:creationId xmlns:p14="http://schemas.microsoft.com/office/powerpoint/2010/main" val="7345405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67645C-7E39-CB03-A37F-55E15B42DC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8E729C-C0CD-51AA-5D7A-3CDF1F35DF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2A4C03-6A18-88C6-77A6-89418237E6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8466BF4-1DB5-4594-9AC5-9CB1D5F539CA}" type="datetimeFigureOut">
              <a:rPr lang="en-US" smtClean="0"/>
              <a:t>1/2/2025</a:t>
            </a:fld>
            <a:endParaRPr lang="en-US"/>
          </a:p>
        </p:txBody>
      </p:sp>
      <p:sp>
        <p:nvSpPr>
          <p:cNvPr id="5" name="Footer Placeholder 4">
            <a:extLst>
              <a:ext uri="{FF2B5EF4-FFF2-40B4-BE49-F238E27FC236}">
                <a16:creationId xmlns:a16="http://schemas.microsoft.com/office/drawing/2014/main" id="{9AE872C8-0E4A-C51F-A25A-08F8B378D3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C07081C-8C73-C397-475A-A300D78CA2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B4477B9-4469-4AE8-998D-FAD73F08CB59}" type="slidenum">
              <a:rPr lang="en-US" smtClean="0"/>
              <a:t>‹#›</a:t>
            </a:fld>
            <a:endParaRPr lang="en-US"/>
          </a:p>
        </p:txBody>
      </p:sp>
    </p:spTree>
    <p:extLst>
      <p:ext uri="{BB962C8B-B14F-4D97-AF65-F5344CB8AC3E}">
        <p14:creationId xmlns:p14="http://schemas.microsoft.com/office/powerpoint/2010/main" val="2255007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6" name="Rectangle 185">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7" name="Freeform: Shape 186">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8" name="Freeform: Shape 187">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300ACB-1B13-5AB8-4C36-EF93E9EB1EDD}"/>
              </a:ext>
            </a:extLst>
          </p:cNvPr>
          <p:cNvSpPr>
            <a:spLocks noGrp="1"/>
          </p:cNvSpPr>
          <p:nvPr>
            <p:ph type="ctrTitle"/>
          </p:nvPr>
        </p:nvSpPr>
        <p:spPr>
          <a:xfrm>
            <a:off x="477981" y="1122363"/>
            <a:ext cx="4023360" cy="3204134"/>
          </a:xfrm>
        </p:spPr>
        <p:txBody>
          <a:bodyPr anchor="b">
            <a:normAutofit/>
          </a:bodyPr>
          <a:lstStyle/>
          <a:p>
            <a:pPr algn="l"/>
            <a:r>
              <a:rPr lang="en-US" sz="4800" b="1" dirty="0"/>
              <a:t>Online Food Ordering and Delivery System</a:t>
            </a:r>
          </a:p>
        </p:txBody>
      </p:sp>
      <p:sp>
        <p:nvSpPr>
          <p:cNvPr id="3" name="Subtitle 2">
            <a:extLst>
              <a:ext uri="{FF2B5EF4-FFF2-40B4-BE49-F238E27FC236}">
                <a16:creationId xmlns:a16="http://schemas.microsoft.com/office/drawing/2014/main" id="{8DD151D5-E8CC-BCC0-7849-8BB5C407D70B}"/>
              </a:ext>
            </a:extLst>
          </p:cNvPr>
          <p:cNvSpPr>
            <a:spLocks noGrp="1"/>
          </p:cNvSpPr>
          <p:nvPr>
            <p:ph type="subTitle" idx="1"/>
          </p:nvPr>
        </p:nvSpPr>
        <p:spPr>
          <a:xfrm>
            <a:off x="477980" y="4872922"/>
            <a:ext cx="4215940" cy="1609158"/>
          </a:xfrm>
        </p:spPr>
        <p:txBody>
          <a:bodyPr>
            <a:normAutofit/>
          </a:bodyPr>
          <a:lstStyle/>
          <a:p>
            <a:pPr algn="l"/>
            <a:br>
              <a:rPr lang="en-US" sz="2000" i="1" dirty="0"/>
            </a:br>
            <a:r>
              <a:rPr lang="en-US" sz="2000" i="1" dirty="0"/>
              <a:t>Course: Database Systems 1</a:t>
            </a:r>
          </a:p>
          <a:p>
            <a:pPr algn="l"/>
            <a:r>
              <a:rPr lang="en-US" sz="2000" i="1" dirty="0"/>
              <a:t>Eng: David </a:t>
            </a:r>
            <a:r>
              <a:rPr lang="en-US" sz="2000" i="1" dirty="0" err="1"/>
              <a:t>kamal</a:t>
            </a:r>
            <a:endParaRPr lang="en-US" sz="2000" i="1" dirty="0"/>
          </a:p>
          <a:p>
            <a:pPr algn="l"/>
            <a:r>
              <a:rPr lang="en-US" sz="2000" i="1" dirty="0"/>
              <a:t>Date: 26/10/2024</a:t>
            </a:r>
          </a:p>
        </p:txBody>
      </p:sp>
      <p:sp>
        <p:nvSpPr>
          <p:cNvPr id="189" name="Rectangle 18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0" name="Rectangle 18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Video 4" descr="Skyscrapers And Location Icons">
            <a:extLst>
              <a:ext uri="{FF2B5EF4-FFF2-40B4-BE49-F238E27FC236}">
                <a16:creationId xmlns:a16="http://schemas.microsoft.com/office/drawing/2014/main" id="{42B21D6D-E824-51C1-A1BC-BF9C264CB06C}"/>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p:blipFill>
        <p:spPr>
          <a:xfrm>
            <a:off x="5214426" y="1556008"/>
            <a:ext cx="6608766" cy="3706872"/>
          </a:xfrm>
          <a:prstGeom prst="rect">
            <a:avLst/>
          </a:prstGeom>
        </p:spPr>
      </p:pic>
    </p:spTree>
    <p:extLst>
      <p:ext uri="{BB962C8B-B14F-4D97-AF65-F5344CB8AC3E}">
        <p14:creationId xmlns:p14="http://schemas.microsoft.com/office/powerpoint/2010/main" val="664179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mute="1">
                <p:cTn id="17" repeatCount="indefinite" fill="hold" display="0">
                  <p:stCondLst>
                    <p:cond delay="indefinite"/>
                  </p:stCondLst>
                </p:cTn>
                <p:tgtEl>
                  <p:spTgt spid="5"/>
                </p:tgtEl>
              </p:cMediaNode>
            </p:video>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4" name="Rectangle 1043">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46" name="Freeform: Shape 1045">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48" name="Freeform: Shape 1047">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BE5D45E-DCB3-BC24-B6D6-7AE47A330A45}"/>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Entity-Relationship (ER) Diagram</a:t>
            </a:r>
          </a:p>
        </p:txBody>
      </p:sp>
      <p:sp>
        <p:nvSpPr>
          <p:cNvPr id="1050" name="Rectangle 104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52" name="Rectangle 105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diagram of a diagram&#10;&#10;Description automatically generated">
            <a:extLst>
              <a:ext uri="{FF2B5EF4-FFF2-40B4-BE49-F238E27FC236}">
                <a16:creationId xmlns:a16="http://schemas.microsoft.com/office/drawing/2014/main" id="{492C467C-2FB7-6CE3-AE80-53C0476B60C4}"/>
              </a:ext>
            </a:extLst>
          </p:cNvPr>
          <p:cNvPicPr>
            <a:picLocks noChangeAspect="1"/>
          </p:cNvPicPr>
          <p:nvPr/>
        </p:nvPicPr>
        <p:blipFill>
          <a:blip r:embed="rId2"/>
          <a:stretch>
            <a:fillRect/>
          </a:stretch>
        </p:blipFill>
        <p:spPr>
          <a:xfrm>
            <a:off x="5151863" y="407028"/>
            <a:ext cx="7040136" cy="6043943"/>
          </a:xfrm>
          <a:prstGeom prst="rect">
            <a:avLst/>
          </a:prstGeom>
        </p:spPr>
      </p:pic>
    </p:spTree>
    <p:extLst>
      <p:ext uri="{BB962C8B-B14F-4D97-AF65-F5344CB8AC3E}">
        <p14:creationId xmlns:p14="http://schemas.microsoft.com/office/powerpoint/2010/main" val="3454789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diagram of a diagram&#10;&#10;Description automatically generated">
            <a:extLst>
              <a:ext uri="{FF2B5EF4-FFF2-40B4-BE49-F238E27FC236}">
                <a16:creationId xmlns:a16="http://schemas.microsoft.com/office/drawing/2014/main" id="{BFC8989D-14FB-2AFB-285F-62D69FA35333}"/>
              </a:ext>
            </a:extLst>
          </p:cNvPr>
          <p:cNvPicPr>
            <a:picLocks noChangeAspect="1"/>
          </p:cNvPicPr>
          <p:nvPr/>
        </p:nvPicPr>
        <p:blipFill>
          <a:blip r:embed="rId3"/>
          <a:srcRect r="11984"/>
          <a:stretch/>
        </p:blipFill>
        <p:spPr>
          <a:xfrm>
            <a:off x="-222401" y="1282"/>
            <a:ext cx="12191980" cy="6856718"/>
          </a:xfrm>
          <a:prstGeom prst="rect">
            <a:avLst/>
          </a:prstGeom>
        </p:spPr>
      </p:pic>
    </p:spTree>
    <p:extLst>
      <p:ext uri="{BB962C8B-B14F-4D97-AF65-F5344CB8AC3E}">
        <p14:creationId xmlns:p14="http://schemas.microsoft.com/office/powerpoint/2010/main" val="4100815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04C0F11-1025-37D2-5301-B85290946AB4}"/>
            </a:ext>
          </a:extLst>
        </p:cNvPr>
        <p:cNvGrpSpPr/>
        <p:nvPr/>
      </p:nvGrpSpPr>
      <p:grpSpPr>
        <a:xfrm>
          <a:off x="0" y="0"/>
          <a:ext cx="0" cy="0"/>
          <a:chOff x="0" y="0"/>
          <a:chExt cx="0" cy="0"/>
        </a:xfrm>
      </p:grpSpPr>
      <p:sp>
        <p:nvSpPr>
          <p:cNvPr id="232" name="Rectangle 231">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7" name="Picture 216" descr="Six pins pointed on several spots on a road map">
            <a:extLst>
              <a:ext uri="{FF2B5EF4-FFF2-40B4-BE49-F238E27FC236}">
                <a16:creationId xmlns:a16="http://schemas.microsoft.com/office/drawing/2014/main" id="{EAFFA22F-7733-F68C-9CF0-483FE72EDAE4}"/>
              </a:ext>
            </a:extLst>
          </p:cNvPr>
          <p:cNvPicPr>
            <a:picLocks noChangeAspect="1"/>
          </p:cNvPicPr>
          <p:nvPr/>
        </p:nvPicPr>
        <p:blipFill>
          <a:blip r:embed="rId2">
            <a:alphaModFix amt="50000"/>
          </a:blip>
          <a:srcRect t="3316" r="-1" b="12392"/>
          <a:stretch/>
        </p:blipFill>
        <p:spPr>
          <a:xfrm>
            <a:off x="20" y="10"/>
            <a:ext cx="12188930" cy="6857990"/>
          </a:xfrm>
          <a:prstGeom prst="rect">
            <a:avLst/>
          </a:prstGeom>
        </p:spPr>
      </p:pic>
      <p:sp>
        <p:nvSpPr>
          <p:cNvPr id="2" name="TextBox 1">
            <a:extLst>
              <a:ext uri="{FF2B5EF4-FFF2-40B4-BE49-F238E27FC236}">
                <a16:creationId xmlns:a16="http://schemas.microsoft.com/office/drawing/2014/main" id="{688FD8F7-ABEC-6D81-121B-77F69596CE4A}"/>
              </a:ext>
            </a:extLst>
          </p:cNvPr>
          <p:cNvSpPr txBox="1"/>
          <p:nvPr/>
        </p:nvSpPr>
        <p:spPr>
          <a:xfrm>
            <a:off x="1524000" y="1122363"/>
            <a:ext cx="9144000" cy="306324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600" dirty="0">
                <a:solidFill>
                  <a:schemeClr val="bg1"/>
                </a:solidFill>
                <a:latin typeface="+mj-lt"/>
                <a:ea typeface="+mj-ea"/>
                <a:cs typeface="+mj-cs"/>
              </a:rPr>
              <a:t>Mapping </a:t>
            </a:r>
          </a:p>
        </p:txBody>
      </p:sp>
      <p:sp>
        <p:nvSpPr>
          <p:cNvPr id="234"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50730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B649E800-A5C8-49A0-A453-ED537DA31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8BA67DD7-B75D-4A30-90A4-EEA9F64AF1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8194" y="0"/>
            <a:ext cx="6164729" cy="6858000"/>
          </a:xfrm>
          <a:custGeom>
            <a:avLst/>
            <a:gdLst>
              <a:gd name="connsiteX0" fmla="*/ 0 w 6164729"/>
              <a:gd name="connsiteY0" fmla="*/ 6857542 h 6858000"/>
              <a:gd name="connsiteX1" fmla="*/ 199783 w 6164729"/>
              <a:gd name="connsiteY1" fmla="*/ 6857542 h 6858000"/>
              <a:gd name="connsiteX2" fmla="*/ 199783 w 6164729"/>
              <a:gd name="connsiteY2" fmla="*/ 6858000 h 6858000"/>
              <a:gd name="connsiteX3" fmla="*/ 0 w 6164729"/>
              <a:gd name="connsiteY3" fmla="*/ 6858000 h 6858000"/>
              <a:gd name="connsiteX4" fmla="*/ 4818273 w 6164729"/>
              <a:gd name="connsiteY4" fmla="*/ 0 h 6858000"/>
              <a:gd name="connsiteX5" fmla="*/ 5018056 w 6164729"/>
              <a:gd name="connsiteY5" fmla="*/ 0 h 6858000"/>
              <a:gd name="connsiteX6" fmla="*/ 5030703 w 6164729"/>
              <a:gd name="connsiteY6" fmla="*/ 31774 h 6858000"/>
              <a:gd name="connsiteX7" fmla="*/ 6085711 w 6164729"/>
              <a:gd name="connsiteY7" fmla="*/ 2682457 h 6858000"/>
              <a:gd name="connsiteX8" fmla="*/ 6085711 w 6164729"/>
              <a:gd name="connsiteY8" fmla="*/ 3752208 h 6858000"/>
              <a:gd name="connsiteX9" fmla="*/ 4928207 w 6164729"/>
              <a:gd name="connsiteY9" fmla="*/ 6660411 h 6858000"/>
              <a:gd name="connsiteX10" fmla="*/ 4849745 w 6164729"/>
              <a:gd name="connsiteY10" fmla="*/ 6857542 h 6858000"/>
              <a:gd name="connsiteX11" fmla="*/ 4649962 w 6164729"/>
              <a:gd name="connsiteY11" fmla="*/ 6857542 h 6858000"/>
              <a:gd name="connsiteX12" fmla="*/ 4728424 w 6164729"/>
              <a:gd name="connsiteY12" fmla="*/ 6660411 h 6858000"/>
              <a:gd name="connsiteX13" fmla="*/ 5885928 w 6164729"/>
              <a:gd name="connsiteY13" fmla="*/ 3752208 h 6858000"/>
              <a:gd name="connsiteX14" fmla="*/ 5885928 w 6164729"/>
              <a:gd name="connsiteY14" fmla="*/ 2682457 h 6858000"/>
              <a:gd name="connsiteX15" fmla="*/ 4830920 w 6164729"/>
              <a:gd name="connsiteY15" fmla="*/ 3177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64729" h="6858000">
                <a:moveTo>
                  <a:pt x="0" y="6857542"/>
                </a:moveTo>
                <a:lnTo>
                  <a:pt x="199783" y="6857542"/>
                </a:lnTo>
                <a:lnTo>
                  <a:pt x="199783" y="6858000"/>
                </a:lnTo>
                <a:lnTo>
                  <a:pt x="0" y="6858000"/>
                </a:lnTo>
                <a:close/>
                <a:moveTo>
                  <a:pt x="4818273" y="0"/>
                </a:moveTo>
                <a:lnTo>
                  <a:pt x="5018056" y="0"/>
                </a:lnTo>
                <a:lnTo>
                  <a:pt x="5030703" y="31774"/>
                </a:lnTo>
                <a:cubicBezTo>
                  <a:pt x="6085711" y="2682457"/>
                  <a:pt x="6085711" y="2682457"/>
                  <a:pt x="6085711" y="2682457"/>
                </a:cubicBezTo>
                <a:cubicBezTo>
                  <a:pt x="6191069" y="2988100"/>
                  <a:pt x="6191069" y="3446565"/>
                  <a:pt x="6085711" y="3752208"/>
                </a:cubicBezTo>
                <a:cubicBezTo>
                  <a:pt x="5601723" y="4968215"/>
                  <a:pt x="5223609" y="5918220"/>
                  <a:pt x="4928207" y="6660411"/>
                </a:cubicBezTo>
                <a:lnTo>
                  <a:pt x="4849745" y="6857542"/>
                </a:lnTo>
                <a:lnTo>
                  <a:pt x="4649962" y="6857542"/>
                </a:lnTo>
                <a:lnTo>
                  <a:pt x="4728424" y="6660411"/>
                </a:lnTo>
                <a:cubicBezTo>
                  <a:pt x="5023826" y="5918220"/>
                  <a:pt x="5401940" y="4968215"/>
                  <a:pt x="5885928" y="3752208"/>
                </a:cubicBezTo>
                <a:cubicBezTo>
                  <a:pt x="5991286" y="3446565"/>
                  <a:pt x="5991286" y="2988100"/>
                  <a:pt x="5885928" y="2682457"/>
                </a:cubicBezTo>
                <a:cubicBezTo>
                  <a:pt x="5885928" y="2682457"/>
                  <a:pt x="5885928" y="2682457"/>
                  <a:pt x="4830920" y="31774"/>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C2FDEB29-1CC2-176B-DC43-802009175F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508" y="222516"/>
            <a:ext cx="6358924" cy="6412967"/>
          </a:xfrm>
          <a:prstGeom prst="rect">
            <a:avLst/>
          </a:prstGeom>
        </p:spPr>
      </p:pic>
      <p:grpSp>
        <p:nvGrpSpPr>
          <p:cNvPr id="40" name="Group 39">
            <a:extLst>
              <a:ext uri="{FF2B5EF4-FFF2-40B4-BE49-F238E27FC236}">
                <a16:creationId xmlns:a16="http://schemas.microsoft.com/office/drawing/2014/main" id="{E8C5FC48-0A3C-4D6D-A0D5-EEE93213DB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00124"/>
            <a:chExt cx="1562267" cy="1172973"/>
          </a:xfrm>
        </p:grpSpPr>
        <p:sp>
          <p:nvSpPr>
            <p:cNvPr id="41" name="Freeform 5">
              <a:extLst>
                <a:ext uri="{FF2B5EF4-FFF2-40B4-BE49-F238E27FC236}">
                  <a16:creationId xmlns:a16="http://schemas.microsoft.com/office/drawing/2014/main" id="{DBBC336D-7E16-4EE1-90F2-8D9F2B618B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42" name="Freeform 5">
              <a:extLst>
                <a:ext uri="{FF2B5EF4-FFF2-40B4-BE49-F238E27FC236}">
                  <a16:creationId xmlns:a16="http://schemas.microsoft.com/office/drawing/2014/main" id="{0199BE21-2D26-4357-8702-909F3621A3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15510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 screen&#10;&#10;Description automatically generated">
            <a:extLst>
              <a:ext uri="{FF2B5EF4-FFF2-40B4-BE49-F238E27FC236}">
                <a16:creationId xmlns:a16="http://schemas.microsoft.com/office/drawing/2014/main" id="{57E25005-F671-0F9D-BEB5-FDFA7FE1DF6F}"/>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r="5333" b="-1"/>
          <a:stretch/>
        </p:blipFill>
        <p:spPr>
          <a:xfrm>
            <a:off x="0" y="1"/>
            <a:ext cx="12191980" cy="6857999"/>
          </a:xfrm>
          <a:prstGeom prst="rect">
            <a:avLst/>
          </a:prstGeom>
        </p:spPr>
      </p:pic>
      <p:cxnSp>
        <p:nvCxnSpPr>
          <p:cNvPr id="45" name="Straight Connector 44">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D6F706B-632A-CBDC-11C2-306DDF2E3383}"/>
              </a:ext>
            </a:extLst>
          </p:cNvPr>
          <p:cNvSpPr txBox="1"/>
          <p:nvPr/>
        </p:nvSpPr>
        <p:spPr>
          <a:xfrm>
            <a:off x="7534641" y="1065862"/>
            <a:ext cx="3860002" cy="4726276"/>
          </a:xfrm>
          <a:prstGeom prst="rect">
            <a:avLst/>
          </a:prstGeom>
        </p:spPr>
        <p:txBody>
          <a:bodyPr vert="horz" lIns="91440" tIns="45720" rIns="91440" bIns="45720" rtlCol="0" anchor="ctr">
            <a:normAutofit/>
          </a:bodyPr>
          <a:lstStyle/>
          <a:p>
            <a:pPr indent="-228600">
              <a:lnSpc>
                <a:spcPct val="90000"/>
              </a:lnSpc>
              <a:spcBef>
                <a:spcPct val="0"/>
              </a:spcBef>
              <a:spcAft>
                <a:spcPts val="600"/>
              </a:spcAft>
              <a:buFont typeface="Arial" panose="020B0604020202020204" pitchFamily="34" charset="0"/>
              <a:buChar char="•"/>
            </a:pPr>
            <a:r>
              <a:rPr lang="en-US" sz="2000" i="1">
                <a:solidFill>
                  <a:srgbClr val="FFFFFF"/>
                </a:solidFill>
              </a:rPr>
              <a:t>After mapping schema will look something like that </a:t>
            </a:r>
          </a:p>
        </p:txBody>
      </p:sp>
      <p:sp>
        <p:nvSpPr>
          <p:cNvPr id="3" name="TextBox 2">
            <a:extLst>
              <a:ext uri="{FF2B5EF4-FFF2-40B4-BE49-F238E27FC236}">
                <a16:creationId xmlns:a16="http://schemas.microsoft.com/office/drawing/2014/main" id="{6BB4632A-9E42-224A-66C3-278BBAE80F73}"/>
              </a:ext>
            </a:extLst>
          </p:cNvPr>
          <p:cNvSpPr txBox="1"/>
          <p:nvPr/>
        </p:nvSpPr>
        <p:spPr>
          <a:xfrm>
            <a:off x="2052084" y="2860157"/>
            <a:ext cx="4043915" cy="1015663"/>
          </a:xfrm>
          <a:prstGeom prst="rect">
            <a:avLst/>
          </a:prstGeom>
          <a:noFill/>
        </p:spPr>
        <p:txBody>
          <a:bodyPr wrap="square" rtlCol="0">
            <a:spAutoFit/>
          </a:bodyPr>
          <a:lstStyle/>
          <a:p>
            <a:r>
              <a:rPr lang="en-US" sz="6000" dirty="0">
                <a:latin typeface="Amasis MT Pro" panose="02040504050005020304" pitchFamily="18" charset="0"/>
              </a:rPr>
              <a:t>Schema</a:t>
            </a:r>
          </a:p>
        </p:txBody>
      </p:sp>
    </p:spTree>
    <p:extLst>
      <p:ext uri="{BB962C8B-B14F-4D97-AF65-F5344CB8AC3E}">
        <p14:creationId xmlns:p14="http://schemas.microsoft.com/office/powerpoint/2010/main" val="1465134037"/>
      </p:ext>
    </p:extLst>
  </p:cSld>
  <p:clrMapOvr>
    <a:overrideClrMapping bg1="dk1" tx1="lt1" bg2="dk2" tx2="lt2" accent1="accent1" accent2="accent2" accent3="accent3" accent4="accent4" accent5="accent5" accent6="accent6" hlink="hlink" folHlink="folHlink"/>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1" name="Rectangle 110">
            <a:extLst>
              <a:ext uri="{FF2B5EF4-FFF2-40B4-BE49-F238E27FC236}">
                <a16:creationId xmlns:a16="http://schemas.microsoft.com/office/drawing/2014/main" id="{B649E800-A5C8-49A0-A453-ED537DA31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reeform: Shape 112">
            <a:extLst>
              <a:ext uri="{FF2B5EF4-FFF2-40B4-BE49-F238E27FC236}">
                <a16:creationId xmlns:a16="http://schemas.microsoft.com/office/drawing/2014/main" id="{8BA67DD7-B75D-4A30-90A4-EEA9F64AF1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8194" y="0"/>
            <a:ext cx="6164729" cy="6858000"/>
          </a:xfrm>
          <a:custGeom>
            <a:avLst/>
            <a:gdLst>
              <a:gd name="connsiteX0" fmla="*/ 0 w 6164729"/>
              <a:gd name="connsiteY0" fmla="*/ 6857542 h 6858000"/>
              <a:gd name="connsiteX1" fmla="*/ 199783 w 6164729"/>
              <a:gd name="connsiteY1" fmla="*/ 6857542 h 6858000"/>
              <a:gd name="connsiteX2" fmla="*/ 199783 w 6164729"/>
              <a:gd name="connsiteY2" fmla="*/ 6858000 h 6858000"/>
              <a:gd name="connsiteX3" fmla="*/ 0 w 6164729"/>
              <a:gd name="connsiteY3" fmla="*/ 6858000 h 6858000"/>
              <a:gd name="connsiteX4" fmla="*/ 4818273 w 6164729"/>
              <a:gd name="connsiteY4" fmla="*/ 0 h 6858000"/>
              <a:gd name="connsiteX5" fmla="*/ 5018056 w 6164729"/>
              <a:gd name="connsiteY5" fmla="*/ 0 h 6858000"/>
              <a:gd name="connsiteX6" fmla="*/ 5030703 w 6164729"/>
              <a:gd name="connsiteY6" fmla="*/ 31774 h 6858000"/>
              <a:gd name="connsiteX7" fmla="*/ 6085711 w 6164729"/>
              <a:gd name="connsiteY7" fmla="*/ 2682457 h 6858000"/>
              <a:gd name="connsiteX8" fmla="*/ 6085711 w 6164729"/>
              <a:gd name="connsiteY8" fmla="*/ 3752208 h 6858000"/>
              <a:gd name="connsiteX9" fmla="*/ 4928207 w 6164729"/>
              <a:gd name="connsiteY9" fmla="*/ 6660411 h 6858000"/>
              <a:gd name="connsiteX10" fmla="*/ 4849745 w 6164729"/>
              <a:gd name="connsiteY10" fmla="*/ 6857542 h 6858000"/>
              <a:gd name="connsiteX11" fmla="*/ 4649962 w 6164729"/>
              <a:gd name="connsiteY11" fmla="*/ 6857542 h 6858000"/>
              <a:gd name="connsiteX12" fmla="*/ 4728424 w 6164729"/>
              <a:gd name="connsiteY12" fmla="*/ 6660411 h 6858000"/>
              <a:gd name="connsiteX13" fmla="*/ 5885928 w 6164729"/>
              <a:gd name="connsiteY13" fmla="*/ 3752208 h 6858000"/>
              <a:gd name="connsiteX14" fmla="*/ 5885928 w 6164729"/>
              <a:gd name="connsiteY14" fmla="*/ 2682457 h 6858000"/>
              <a:gd name="connsiteX15" fmla="*/ 4830920 w 6164729"/>
              <a:gd name="connsiteY15" fmla="*/ 3177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64729" h="6858000">
                <a:moveTo>
                  <a:pt x="0" y="6857542"/>
                </a:moveTo>
                <a:lnTo>
                  <a:pt x="199783" y="6857542"/>
                </a:lnTo>
                <a:lnTo>
                  <a:pt x="199783" y="6858000"/>
                </a:lnTo>
                <a:lnTo>
                  <a:pt x="0" y="6858000"/>
                </a:lnTo>
                <a:close/>
                <a:moveTo>
                  <a:pt x="4818273" y="0"/>
                </a:moveTo>
                <a:lnTo>
                  <a:pt x="5018056" y="0"/>
                </a:lnTo>
                <a:lnTo>
                  <a:pt x="5030703" y="31774"/>
                </a:lnTo>
                <a:cubicBezTo>
                  <a:pt x="6085711" y="2682457"/>
                  <a:pt x="6085711" y="2682457"/>
                  <a:pt x="6085711" y="2682457"/>
                </a:cubicBezTo>
                <a:cubicBezTo>
                  <a:pt x="6191069" y="2988100"/>
                  <a:pt x="6191069" y="3446565"/>
                  <a:pt x="6085711" y="3752208"/>
                </a:cubicBezTo>
                <a:cubicBezTo>
                  <a:pt x="5601723" y="4968215"/>
                  <a:pt x="5223609" y="5918220"/>
                  <a:pt x="4928207" y="6660411"/>
                </a:cubicBezTo>
                <a:lnTo>
                  <a:pt x="4849745" y="6857542"/>
                </a:lnTo>
                <a:lnTo>
                  <a:pt x="4649962" y="6857542"/>
                </a:lnTo>
                <a:lnTo>
                  <a:pt x="4728424" y="6660411"/>
                </a:lnTo>
                <a:cubicBezTo>
                  <a:pt x="5023826" y="5918220"/>
                  <a:pt x="5401940" y="4968215"/>
                  <a:pt x="5885928" y="3752208"/>
                </a:cubicBezTo>
                <a:cubicBezTo>
                  <a:pt x="5991286" y="3446565"/>
                  <a:pt x="5991286" y="2988100"/>
                  <a:pt x="5885928" y="2682457"/>
                </a:cubicBezTo>
                <a:cubicBezTo>
                  <a:pt x="5885928" y="2682457"/>
                  <a:pt x="5885928" y="2682457"/>
                  <a:pt x="4830920" y="31774"/>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screenshot of a computer screen&#10;&#10;Description automatically generated">
            <a:extLst>
              <a:ext uri="{FF2B5EF4-FFF2-40B4-BE49-F238E27FC236}">
                <a16:creationId xmlns:a16="http://schemas.microsoft.com/office/drawing/2014/main" id="{55388818-3675-3B0D-8B72-BC85510274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1031" y="643467"/>
            <a:ext cx="5426903" cy="5571066"/>
          </a:xfrm>
          <a:prstGeom prst="rect">
            <a:avLst/>
          </a:prstGeom>
        </p:spPr>
      </p:pic>
      <p:grpSp>
        <p:nvGrpSpPr>
          <p:cNvPr id="115" name="Group 114">
            <a:extLst>
              <a:ext uri="{FF2B5EF4-FFF2-40B4-BE49-F238E27FC236}">
                <a16:creationId xmlns:a16="http://schemas.microsoft.com/office/drawing/2014/main" id="{E8C5FC48-0A3C-4D6D-A0D5-EEE93213DB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00124"/>
            <a:chExt cx="1562267" cy="1172973"/>
          </a:xfrm>
        </p:grpSpPr>
        <p:sp>
          <p:nvSpPr>
            <p:cNvPr id="116" name="Freeform 5">
              <a:extLst>
                <a:ext uri="{FF2B5EF4-FFF2-40B4-BE49-F238E27FC236}">
                  <a16:creationId xmlns:a16="http://schemas.microsoft.com/office/drawing/2014/main" id="{DBBC336D-7E16-4EE1-90F2-8D9F2B618B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17" name="Freeform 5">
              <a:extLst>
                <a:ext uri="{FF2B5EF4-FFF2-40B4-BE49-F238E27FC236}">
                  <a16:creationId xmlns:a16="http://schemas.microsoft.com/office/drawing/2014/main" id="{0199BE21-2D26-4357-8702-909F3621A3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89987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754A84DD-7336-5386-E305-FB33DBF89407}"/>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9CA72F0-B53B-F030-A4CF-791724D98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Rectangle 10">
            <a:extLst>
              <a:ext uri="{FF2B5EF4-FFF2-40B4-BE49-F238E27FC236}">
                <a16:creationId xmlns:a16="http://schemas.microsoft.com/office/drawing/2014/main" id="{05C92768-DFA2-35D3-6D65-02702A777E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0E57D214-1386-7B6E-0CD4-617FF0B9EB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Rectangle 14">
            <a:extLst>
              <a:ext uri="{FF2B5EF4-FFF2-40B4-BE49-F238E27FC236}">
                <a16:creationId xmlns:a16="http://schemas.microsoft.com/office/drawing/2014/main" id="{282FD065-3697-A26F-8F11-713F40922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7" name="Freeform: Shape 16">
            <a:extLst>
              <a:ext uri="{FF2B5EF4-FFF2-40B4-BE49-F238E27FC236}">
                <a16:creationId xmlns:a16="http://schemas.microsoft.com/office/drawing/2014/main" id="{B822C7F1-5B88-5066-BEA9-CC8D6E986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9" name="Rectangle 18">
            <a:extLst>
              <a:ext uri="{FF2B5EF4-FFF2-40B4-BE49-F238E27FC236}">
                <a16:creationId xmlns:a16="http://schemas.microsoft.com/office/drawing/2014/main" id="{B047552C-565D-9EE3-F070-44E7797C3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EF6F4B28-E29F-44DF-0C6B-F53DB3C9F7CE}"/>
              </a:ext>
            </a:extLst>
          </p:cNvPr>
          <p:cNvSpPr>
            <a:spLocks noGrp="1"/>
          </p:cNvSpPr>
          <p:nvPr>
            <p:ph type="title"/>
          </p:nvPr>
        </p:nvSpPr>
        <p:spPr>
          <a:xfrm>
            <a:off x="547149" y="1683756"/>
            <a:ext cx="3115265" cy="2396359"/>
          </a:xfrm>
        </p:spPr>
        <p:txBody>
          <a:bodyPr vert="horz" lIns="91440" tIns="45720" rIns="91440" bIns="45720" rtlCol="0" anchor="b">
            <a:normAutofit/>
          </a:bodyPr>
          <a:lstStyle/>
          <a:p>
            <a:pPr algn="r"/>
            <a:r>
              <a:rPr lang="en-US" sz="4000" kern="1200" dirty="0">
                <a:solidFill>
                  <a:srgbClr val="FFFFFF"/>
                </a:solidFill>
                <a:latin typeface="+mj-lt"/>
                <a:ea typeface="+mj-ea"/>
                <a:cs typeface="+mj-cs"/>
              </a:rPr>
              <a:t>Key Features &amp; Additional Highlights</a:t>
            </a:r>
          </a:p>
        </p:txBody>
      </p:sp>
      <p:graphicFrame>
        <p:nvGraphicFramePr>
          <p:cNvPr id="3" name="Text Placeholder 2">
            <a:extLst>
              <a:ext uri="{FF2B5EF4-FFF2-40B4-BE49-F238E27FC236}">
                <a16:creationId xmlns:a16="http://schemas.microsoft.com/office/drawing/2014/main" id="{4E443D57-EF48-2624-406D-22D0FF063368}"/>
              </a:ext>
            </a:extLst>
          </p:cNvPr>
          <p:cNvGraphicFramePr/>
          <p:nvPr>
            <p:extLst>
              <p:ext uri="{D42A27DB-BD31-4B8C-83A1-F6EECF244321}">
                <p14:modId xmlns:p14="http://schemas.microsoft.com/office/powerpoint/2010/main" val="1397681988"/>
              </p:ext>
            </p:extLst>
          </p:nvPr>
        </p:nvGraphicFramePr>
        <p:xfrm>
          <a:off x="4935892" y="676656"/>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1139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E8F6285-7F48-6AE9-D88B-36394547C5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4B8685-9576-3151-3A26-7E397387F47C}"/>
              </a:ext>
            </a:extLst>
          </p:cNvPr>
          <p:cNvSpPr>
            <a:spLocks noGrp="1"/>
          </p:cNvSpPr>
          <p:nvPr>
            <p:ph type="title"/>
          </p:nvPr>
        </p:nvSpPr>
        <p:spPr>
          <a:solidFill>
            <a:schemeClr val="bg2"/>
          </a:solidFill>
        </p:spPr>
        <p:txBody>
          <a:bodyPr/>
          <a:lstStyle/>
          <a:p>
            <a:r>
              <a:rPr lang="en-US" dirty="0">
                <a:effectLst>
                  <a:outerShdw blurRad="50800" dist="38100" dir="2700000" algn="tl" rotWithShape="0">
                    <a:prstClr val="black">
                      <a:alpha val="40000"/>
                    </a:prstClr>
                  </a:outerShdw>
                </a:effectLst>
              </a:rPr>
              <a:t>Next Step …  </a:t>
            </a:r>
          </a:p>
        </p:txBody>
      </p:sp>
      <p:graphicFrame>
        <p:nvGraphicFramePr>
          <p:cNvPr id="6" name="Text Placeholder 2">
            <a:extLst>
              <a:ext uri="{FF2B5EF4-FFF2-40B4-BE49-F238E27FC236}">
                <a16:creationId xmlns:a16="http://schemas.microsoft.com/office/drawing/2014/main" id="{67CB45C6-89BB-A449-3C5E-50BC848378B0}"/>
              </a:ext>
            </a:extLst>
          </p:cNvPr>
          <p:cNvGraphicFramePr/>
          <p:nvPr>
            <p:extLst>
              <p:ext uri="{D42A27DB-BD31-4B8C-83A1-F6EECF244321}">
                <p14:modId xmlns:p14="http://schemas.microsoft.com/office/powerpoint/2010/main" val="191929472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9766655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6" name="Freeform: Shape 35">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8" name="Freeform: Shape 37">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287E634-618B-2B06-0116-383941589214}"/>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Thank You </a:t>
            </a:r>
          </a:p>
        </p:txBody>
      </p:sp>
      <p:sp>
        <p:nvSpPr>
          <p:cNvPr id="3" name="Text Placeholder 2">
            <a:extLst>
              <a:ext uri="{FF2B5EF4-FFF2-40B4-BE49-F238E27FC236}">
                <a16:creationId xmlns:a16="http://schemas.microsoft.com/office/drawing/2014/main" id="{83E02276-A314-CC07-E01C-F6397BBDCE9D}"/>
              </a:ext>
            </a:extLst>
          </p:cNvPr>
          <p:cNvSpPr>
            <a:spLocks noGrp="1"/>
          </p:cNvSpPr>
          <p:nvPr>
            <p:ph type="body" idx="1"/>
          </p:nvPr>
        </p:nvSpPr>
        <p:spPr>
          <a:xfrm>
            <a:off x="212167" y="4704410"/>
            <a:ext cx="3933306" cy="2072369"/>
          </a:xfrm>
        </p:spPr>
        <p:txBody>
          <a:bodyPr vert="horz" lIns="91440" tIns="45720" rIns="91440" bIns="45720" rtlCol="0">
            <a:normAutofit fontScale="92500" lnSpcReduction="10000"/>
          </a:bodyPr>
          <a:lstStyle/>
          <a:p>
            <a:r>
              <a:rPr lang="en-US" i="1" kern="1200" dirty="0">
                <a:solidFill>
                  <a:schemeClr val="tx1"/>
                </a:solidFill>
                <a:latin typeface="+mn-lt"/>
                <a:ea typeface="+mn-ea"/>
                <a:cs typeface="+mn-cs"/>
              </a:rPr>
              <a:t>Team Members:</a:t>
            </a:r>
          </a:p>
          <a:p>
            <a:r>
              <a:rPr lang="en-US" i="1" dirty="0">
                <a:solidFill>
                  <a:schemeClr val="tx1"/>
                </a:solidFill>
              </a:rPr>
              <a:t>Ahmed Abdullah </a:t>
            </a:r>
          </a:p>
          <a:p>
            <a:r>
              <a:rPr lang="en-US" i="1" kern="1200" dirty="0">
                <a:solidFill>
                  <a:schemeClr val="tx1"/>
                </a:solidFill>
                <a:latin typeface="+mn-lt"/>
                <a:ea typeface="+mn-ea"/>
                <a:cs typeface="+mn-cs"/>
              </a:rPr>
              <a:t>Mohamed Ashraf</a:t>
            </a:r>
          </a:p>
          <a:p>
            <a:r>
              <a:rPr lang="en-US" i="1" kern="1200" dirty="0">
                <a:solidFill>
                  <a:schemeClr val="tx1"/>
                </a:solidFill>
                <a:latin typeface="+mn-lt"/>
                <a:ea typeface="+mn-ea"/>
                <a:cs typeface="+mn-cs"/>
              </a:rPr>
              <a:t>Ola Farhat</a:t>
            </a:r>
          </a:p>
          <a:p>
            <a:r>
              <a:rPr lang="en-US" i="1" kern="1200" dirty="0">
                <a:solidFill>
                  <a:schemeClr val="tx1"/>
                </a:solidFill>
                <a:latin typeface="+mn-lt"/>
                <a:ea typeface="+mn-ea"/>
                <a:cs typeface="+mn-cs"/>
              </a:rPr>
              <a:t>Salma Yasser</a:t>
            </a:r>
          </a:p>
        </p:txBody>
      </p:sp>
      <p:sp>
        <p:nvSpPr>
          <p:cNvPr id="40" name="Rectangle 3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2" name="Rectangle 4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Graphic 21" descr="Streamers">
            <a:extLst>
              <a:ext uri="{FF2B5EF4-FFF2-40B4-BE49-F238E27FC236}">
                <a16:creationId xmlns:a16="http://schemas.microsoft.com/office/drawing/2014/main" id="{E255EEE9-3230-13F1-DF55-B4837288FD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91084" y="625684"/>
            <a:ext cx="5455380" cy="5455380"/>
          </a:xfrm>
          <a:prstGeom prst="rect">
            <a:avLst/>
          </a:prstGeom>
        </p:spPr>
      </p:pic>
    </p:spTree>
    <p:extLst>
      <p:ext uri="{BB962C8B-B14F-4D97-AF65-F5344CB8AC3E}">
        <p14:creationId xmlns:p14="http://schemas.microsoft.com/office/powerpoint/2010/main" val="272000327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8125A27D-BB21-E32A-3D2D-7AC11308C49A}"/>
              </a:ext>
            </a:extLst>
          </p:cNvPr>
          <p:cNvSpPr>
            <a:spLocks noGrp="1"/>
          </p:cNvSpPr>
          <p:nvPr>
            <p:ph type="title"/>
          </p:nvPr>
        </p:nvSpPr>
        <p:spPr>
          <a:xfrm>
            <a:off x="841248" y="256032"/>
            <a:ext cx="10506456" cy="1014984"/>
          </a:xfrm>
        </p:spPr>
        <p:txBody>
          <a:bodyPr vert="horz" lIns="91440" tIns="45720" rIns="91440" bIns="45720" rtlCol="0" anchor="b">
            <a:normAutofit/>
          </a:bodyPr>
          <a:lstStyle/>
          <a:p>
            <a:r>
              <a:rPr lang="en-US" kern="1200" dirty="0">
                <a:solidFill>
                  <a:schemeClr val="tx1"/>
                </a:solidFill>
                <a:latin typeface="+mj-lt"/>
                <a:ea typeface="+mj-ea"/>
                <a:cs typeface="+mj-cs"/>
              </a:rPr>
              <a:t>Project Overview</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Text Placeholder 2">
            <a:extLst>
              <a:ext uri="{FF2B5EF4-FFF2-40B4-BE49-F238E27FC236}">
                <a16:creationId xmlns:a16="http://schemas.microsoft.com/office/drawing/2014/main" id="{45B7C428-80FB-E2CE-C776-14D24B3B16A1}"/>
              </a:ext>
            </a:extLst>
          </p:cNvPr>
          <p:cNvGraphicFramePr/>
          <p:nvPr>
            <p:extLst>
              <p:ext uri="{D42A27DB-BD31-4B8C-83A1-F6EECF244321}">
                <p14:modId xmlns:p14="http://schemas.microsoft.com/office/powerpoint/2010/main" val="3817347214"/>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609975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B070399-E4D6-1597-DB6D-40B913F4D93F}"/>
              </a:ext>
            </a:extLst>
          </p:cNvPr>
          <p:cNvPicPr>
            <a:picLocks noChangeAspect="1"/>
          </p:cNvPicPr>
          <p:nvPr/>
        </p:nvPicPr>
        <p:blipFill>
          <a:blip r:embed="rId3"/>
          <a:srcRect l="26227" r="23831"/>
          <a:stretch/>
        </p:blipFill>
        <p:spPr>
          <a:xfrm>
            <a:off x="6103027" y="10"/>
            <a:ext cx="6088971"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015CF2-B294-734A-0CE0-D72E8B3E57F9}"/>
              </a:ext>
            </a:extLst>
          </p:cNvPr>
          <p:cNvSpPr>
            <a:spLocks noGrp="1"/>
          </p:cNvSpPr>
          <p:nvPr>
            <p:ph type="title"/>
          </p:nvPr>
        </p:nvSpPr>
        <p:spPr>
          <a:xfrm>
            <a:off x="761801" y="328512"/>
            <a:ext cx="4778387" cy="1628970"/>
          </a:xfrm>
        </p:spPr>
        <p:txBody>
          <a:bodyPr vert="horz" lIns="91440" tIns="45720" rIns="91440" bIns="45720" rtlCol="0" anchor="ctr">
            <a:normAutofit/>
          </a:bodyPr>
          <a:lstStyle/>
          <a:p>
            <a:r>
              <a:rPr lang="en-US" sz="4000" dirty="0"/>
              <a:t>Business Needs</a:t>
            </a:r>
          </a:p>
        </p:txBody>
      </p:sp>
      <p:sp>
        <p:nvSpPr>
          <p:cNvPr id="3" name="Text Placeholder 2">
            <a:extLst>
              <a:ext uri="{FF2B5EF4-FFF2-40B4-BE49-F238E27FC236}">
                <a16:creationId xmlns:a16="http://schemas.microsoft.com/office/drawing/2014/main" id="{831E3318-55B3-1786-AF45-CE0B889E5736}"/>
              </a:ext>
            </a:extLst>
          </p:cNvPr>
          <p:cNvSpPr>
            <a:spLocks noGrp="1"/>
          </p:cNvSpPr>
          <p:nvPr>
            <p:ph type="body" idx="1"/>
          </p:nvPr>
        </p:nvSpPr>
        <p:spPr>
          <a:xfrm>
            <a:off x="761801" y="2884929"/>
            <a:ext cx="4659756" cy="3374137"/>
          </a:xfrm>
        </p:spPr>
        <p:txBody>
          <a:bodyPr vert="horz" lIns="91440" tIns="45720" rIns="91440" bIns="45720" rtlCol="0" anchor="ctr">
            <a:normAutofit fontScale="92500" lnSpcReduction="10000"/>
          </a:bodyPr>
          <a:lstStyle/>
          <a:p>
            <a:pPr>
              <a:buFont typeface="Arial" panose="020B0604020202020204" pitchFamily="34" charset="0"/>
              <a:buChar char="•"/>
            </a:pPr>
            <a:r>
              <a:rPr lang="en-US" sz="1800" b="1" dirty="0"/>
              <a:t>Enhanced Customer Experience:</a:t>
            </a:r>
            <a:r>
              <a:rPr lang="en-US" sz="1800" dirty="0"/>
              <a:t> </a:t>
            </a:r>
            <a:r>
              <a:rPr lang="en-US" sz="1700" dirty="0"/>
              <a:t>Convenient menu browsing, order customization, and real-time tracking for a seamless experience.</a:t>
            </a:r>
          </a:p>
          <a:p>
            <a:pPr>
              <a:buFont typeface="Arial" panose="020B0604020202020204" pitchFamily="34" charset="0"/>
              <a:buChar char="•"/>
            </a:pPr>
            <a:r>
              <a:rPr lang="en-US" sz="1800" b="1" dirty="0"/>
              <a:t>Optimized Restaurant Operations:</a:t>
            </a:r>
            <a:r>
              <a:rPr lang="en-US" sz="1800" dirty="0"/>
              <a:t> </a:t>
            </a:r>
            <a:r>
              <a:rPr lang="en-US" sz="1700" dirty="0"/>
              <a:t>Streamlined order management to reduce errors and improve efficiency</a:t>
            </a:r>
            <a:r>
              <a:rPr lang="en-US" sz="1800" dirty="0"/>
              <a:t>.</a:t>
            </a:r>
          </a:p>
          <a:p>
            <a:pPr>
              <a:buFont typeface="Arial" panose="020B0604020202020204" pitchFamily="34" charset="0"/>
              <a:buChar char="•"/>
            </a:pPr>
            <a:r>
              <a:rPr lang="en-US" sz="1800" b="1" dirty="0"/>
              <a:t>Streamlined Delivery Services:</a:t>
            </a:r>
            <a:r>
              <a:rPr lang="en-US" sz="1800" dirty="0"/>
              <a:t> </a:t>
            </a:r>
            <a:r>
              <a:rPr lang="en-US" sz="1700" dirty="0"/>
              <a:t>Clear instructions and real-time updates for delivery agents, enhancing efficiency.</a:t>
            </a:r>
          </a:p>
          <a:p>
            <a:pPr>
              <a:buFont typeface="Arial" panose="020B0604020202020204" pitchFamily="34" charset="0"/>
              <a:buChar char="•"/>
            </a:pPr>
            <a:r>
              <a:rPr lang="en-US" sz="1800" b="1" dirty="0"/>
              <a:t>Data-Driven Insights:</a:t>
            </a:r>
            <a:r>
              <a:rPr lang="en-US" sz="1800" dirty="0"/>
              <a:t> </a:t>
            </a:r>
            <a:r>
              <a:rPr lang="en-US" sz="1700" dirty="0"/>
              <a:t>Valuable data collection for strategic business decisions based on customer preferences and trends</a:t>
            </a:r>
            <a:r>
              <a:rPr lang="en-US" sz="1800" dirty="0"/>
              <a:t>.</a:t>
            </a:r>
          </a:p>
        </p:txBody>
      </p:sp>
    </p:spTree>
    <p:extLst>
      <p:ext uri="{BB962C8B-B14F-4D97-AF65-F5344CB8AC3E}">
        <p14:creationId xmlns:p14="http://schemas.microsoft.com/office/powerpoint/2010/main" val="1936914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5E15EFBD-9366-8F91-E082-CDFAA605823D}"/>
              </a:ext>
            </a:extLst>
          </p:cNvPr>
          <p:cNvSpPr>
            <a:spLocks noGrp="1"/>
          </p:cNvSpPr>
          <p:nvPr>
            <p:ph type="title"/>
          </p:nvPr>
        </p:nvSpPr>
        <p:spPr>
          <a:xfrm>
            <a:off x="479394" y="1070800"/>
            <a:ext cx="3939688" cy="5583126"/>
          </a:xfrm>
        </p:spPr>
        <p:txBody>
          <a:bodyPr vert="horz" lIns="91440" tIns="45720" rIns="91440" bIns="45720" rtlCol="0" anchor="ctr">
            <a:normAutofit/>
          </a:bodyPr>
          <a:lstStyle/>
          <a:p>
            <a:pPr algn="r"/>
            <a:r>
              <a:rPr lang="en-US" sz="7400" kern="1200" dirty="0">
                <a:solidFill>
                  <a:schemeClr val="tx1"/>
                </a:solidFill>
                <a:latin typeface="+mj-lt"/>
                <a:ea typeface="+mj-ea"/>
                <a:cs typeface="+mj-cs"/>
              </a:rPr>
              <a:t>Use Case Overview</a:t>
            </a:r>
          </a:p>
        </p:txBody>
      </p:sp>
      <p:cxnSp>
        <p:nvCxnSpPr>
          <p:cNvPr id="18" name="Straight Connector 17">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Text Placeholder 2">
            <a:extLst>
              <a:ext uri="{FF2B5EF4-FFF2-40B4-BE49-F238E27FC236}">
                <a16:creationId xmlns:a16="http://schemas.microsoft.com/office/drawing/2014/main" id="{797C295B-C246-F476-6F36-3956C6614439}"/>
              </a:ext>
            </a:extLst>
          </p:cNvPr>
          <p:cNvGraphicFramePr/>
          <p:nvPr>
            <p:extLst>
              <p:ext uri="{D42A27DB-BD31-4B8C-83A1-F6EECF244321}">
                <p14:modId xmlns:p14="http://schemas.microsoft.com/office/powerpoint/2010/main" val="2855276810"/>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29931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106048-79AB-BC16-407F-C7C9017BF31E}"/>
              </a:ext>
            </a:extLst>
          </p:cNvPr>
          <p:cNvSpPr>
            <a:spLocks noGrp="1"/>
          </p:cNvSpPr>
          <p:nvPr>
            <p:ph type="title"/>
          </p:nvPr>
        </p:nvSpPr>
        <p:spPr>
          <a:xfrm>
            <a:off x="761803" y="350196"/>
            <a:ext cx="4646904" cy="1624520"/>
          </a:xfrm>
        </p:spPr>
        <p:txBody>
          <a:bodyPr vert="horz" lIns="91440" tIns="45720" rIns="91440" bIns="45720" rtlCol="0" anchor="ctr">
            <a:normAutofit/>
          </a:bodyPr>
          <a:lstStyle/>
          <a:p>
            <a:r>
              <a:rPr lang="en-US" sz="4000"/>
              <a:t>Business Case</a:t>
            </a:r>
          </a:p>
        </p:txBody>
      </p:sp>
      <p:sp>
        <p:nvSpPr>
          <p:cNvPr id="3" name="Text Placeholder 2">
            <a:extLst>
              <a:ext uri="{FF2B5EF4-FFF2-40B4-BE49-F238E27FC236}">
                <a16:creationId xmlns:a16="http://schemas.microsoft.com/office/drawing/2014/main" id="{62D123FD-8CA1-882D-ADB2-36134A48BCC2}"/>
              </a:ext>
            </a:extLst>
          </p:cNvPr>
          <p:cNvSpPr>
            <a:spLocks noGrp="1"/>
          </p:cNvSpPr>
          <p:nvPr>
            <p:ph type="body" idx="1"/>
          </p:nvPr>
        </p:nvSpPr>
        <p:spPr>
          <a:xfrm>
            <a:off x="761802" y="2743200"/>
            <a:ext cx="4646905" cy="3613149"/>
          </a:xfrm>
        </p:spPr>
        <p:txBody>
          <a:bodyPr vert="horz" lIns="91440" tIns="45720" rIns="91440" bIns="45720" rtlCol="0" anchor="ctr">
            <a:normAutofit/>
          </a:bodyPr>
          <a:lstStyle/>
          <a:p>
            <a:r>
              <a:rPr lang="en-US" sz="1900" dirty="0"/>
              <a:t>Increased Revenue for Restaurants: </a:t>
            </a:r>
            <a:r>
              <a:rPr lang="en-US" sz="1900" u="sng" dirty="0"/>
              <a:t>Expanding reach </a:t>
            </a:r>
            <a:r>
              <a:rPr lang="en-US" sz="1900" dirty="0"/>
              <a:t>via the online platform.</a:t>
            </a:r>
          </a:p>
          <a:p>
            <a:r>
              <a:rPr lang="en-US" sz="1900" dirty="0"/>
              <a:t> Operational Efficiency: Less manual work reduces mistakes and order handling times.</a:t>
            </a:r>
          </a:p>
          <a:p>
            <a:r>
              <a:rPr lang="en-US" sz="1900" dirty="0"/>
              <a:t> Customer Satisfaction: Real-time order tracking builds trust and improves the experience.</a:t>
            </a:r>
          </a:p>
          <a:p>
            <a:pPr marL="0" indent="0">
              <a:buNone/>
            </a:pPr>
            <a:r>
              <a:rPr lang="en-US" sz="1900" dirty="0"/>
              <a:t>-Impact Summary: Customers get convenience; Restaurants get visibility; Delivery Agents get organized tasks.</a:t>
            </a:r>
          </a:p>
        </p:txBody>
      </p:sp>
      <p:pic>
        <p:nvPicPr>
          <p:cNvPr id="5" name="Picture 4" descr="Diner restaurant">
            <a:extLst>
              <a:ext uri="{FF2B5EF4-FFF2-40B4-BE49-F238E27FC236}">
                <a16:creationId xmlns:a16="http://schemas.microsoft.com/office/drawing/2014/main" id="{287F2B02-58CA-A9A0-4DB5-06FC34AE2E30}"/>
              </a:ext>
            </a:extLst>
          </p:cNvPr>
          <p:cNvPicPr>
            <a:picLocks noChangeAspect="1"/>
          </p:cNvPicPr>
          <p:nvPr/>
        </p:nvPicPr>
        <p:blipFill>
          <a:blip r:embed="rId2"/>
          <a:srcRect l="22430" r="18169" b="-2"/>
          <a:stretch/>
        </p:blipFill>
        <p:spPr>
          <a:xfrm>
            <a:off x="6096000" y="1"/>
            <a:ext cx="6102825" cy="6858000"/>
          </a:xfrm>
          <a:prstGeom prst="rect">
            <a:avLst/>
          </a:prstGeom>
        </p:spPr>
      </p:pic>
    </p:spTree>
    <p:extLst>
      <p:ext uri="{BB962C8B-B14F-4D97-AF65-F5344CB8AC3E}">
        <p14:creationId xmlns:p14="http://schemas.microsoft.com/office/powerpoint/2010/main" val="2158093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AE574019-A32B-3835-4B3A-BD8A98CD5A57}"/>
              </a:ext>
            </a:extLst>
          </p:cNvPr>
          <p:cNvSpPr>
            <a:spLocks noGrp="1"/>
          </p:cNvSpPr>
          <p:nvPr>
            <p:ph type="title"/>
          </p:nvPr>
        </p:nvSpPr>
        <p:spPr>
          <a:xfrm>
            <a:off x="479394" y="1070800"/>
            <a:ext cx="3939688" cy="5583126"/>
          </a:xfrm>
        </p:spPr>
        <p:txBody>
          <a:bodyPr vert="horz" lIns="91440" tIns="45720" rIns="91440" bIns="45720" rtlCol="0" anchor="ctr">
            <a:normAutofit/>
          </a:bodyPr>
          <a:lstStyle/>
          <a:p>
            <a:pPr algn="r"/>
            <a:r>
              <a:rPr lang="en-US" sz="8000" kern="1200">
                <a:solidFill>
                  <a:schemeClr val="tx1"/>
                </a:solidFill>
                <a:latin typeface="+mj-lt"/>
                <a:ea typeface="+mj-ea"/>
                <a:cs typeface="+mj-cs"/>
              </a:rPr>
              <a:t>Business Use and Data Flow</a:t>
            </a:r>
          </a:p>
        </p:txBody>
      </p:sp>
      <p:cxnSp>
        <p:nvCxnSpPr>
          <p:cNvPr id="18" name="Straight Connector 17">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Text Placeholder 2">
            <a:extLst>
              <a:ext uri="{FF2B5EF4-FFF2-40B4-BE49-F238E27FC236}">
                <a16:creationId xmlns:a16="http://schemas.microsoft.com/office/drawing/2014/main" id="{4B920D55-BC2D-DA01-4AC6-71B0C84DE357}"/>
              </a:ext>
            </a:extLst>
          </p:cNvPr>
          <p:cNvGraphicFramePr/>
          <p:nvPr>
            <p:extLst>
              <p:ext uri="{D42A27DB-BD31-4B8C-83A1-F6EECF244321}">
                <p14:modId xmlns:p14="http://schemas.microsoft.com/office/powerpoint/2010/main" val="1401129769"/>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1476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3" name="Freeform: Shape 1032">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35" name="Freeform: Shape 1034">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EE8E1410-966D-C726-FF25-7A2BE69F1AEC}"/>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b="1" kern="1200">
                <a:solidFill>
                  <a:schemeClr val="tx1"/>
                </a:solidFill>
                <a:latin typeface="+mj-lt"/>
                <a:ea typeface="+mj-ea"/>
                <a:cs typeface="+mj-cs"/>
              </a:rPr>
              <a:t>Data Flow Diagram</a:t>
            </a:r>
          </a:p>
          <a:p>
            <a:pPr>
              <a:lnSpc>
                <a:spcPct val="90000"/>
              </a:lnSpc>
              <a:spcBef>
                <a:spcPct val="0"/>
              </a:spcBef>
              <a:spcAft>
                <a:spcPts val="600"/>
              </a:spcAft>
            </a:pPr>
            <a:r>
              <a:rPr lang="en-US" sz="4400" b="1" kern="1200">
                <a:solidFill>
                  <a:schemeClr val="tx1"/>
                </a:solidFill>
                <a:latin typeface="+mj-lt"/>
                <a:ea typeface="+mj-ea"/>
                <a:cs typeface="+mj-cs"/>
              </a:rPr>
              <a:t>Level 0: Context Overview</a:t>
            </a:r>
          </a:p>
        </p:txBody>
      </p:sp>
      <p:sp>
        <p:nvSpPr>
          <p:cNvPr id="1040" name="Rectangle 103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9" name="Rectangle 103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2BCF9835-0A5D-F157-7CC2-79E6ED0DB1A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786356" y="635516"/>
            <a:ext cx="5664836" cy="5455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6155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7" name="Freeform: Shape 205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9" name="Rectangle 205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Rectangle 206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Freeform: Shape 206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65" name="Isosceles Triangle 206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B5C3EB5B-A222-DB31-6B9F-09D70359D47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89552" y="231001"/>
            <a:ext cx="8268848" cy="605332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67" name="Isosceles Triangle 206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8881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rawings on colourful paper">
            <a:extLst>
              <a:ext uri="{FF2B5EF4-FFF2-40B4-BE49-F238E27FC236}">
                <a16:creationId xmlns:a16="http://schemas.microsoft.com/office/drawing/2014/main" id="{67506139-EFF7-A4A5-FF0A-430E4D516DEC}"/>
              </a:ext>
            </a:extLst>
          </p:cNvPr>
          <p:cNvPicPr>
            <a:picLocks noChangeAspect="1"/>
          </p:cNvPicPr>
          <p:nvPr/>
        </p:nvPicPr>
        <p:blipFill>
          <a:blip r:embed="rId2"/>
          <a:srcRect l="8838" r="31896" b="-1"/>
          <a:stretch/>
        </p:blipFill>
        <p:spPr>
          <a:xfrm>
            <a:off x="6103027" y="10"/>
            <a:ext cx="6088971" cy="6857990"/>
          </a:xfrm>
          <a:prstGeom prst="rect">
            <a:avLst/>
          </a:prstGeom>
        </p:spPr>
      </p:pic>
      <p:sp useBgFill="1">
        <p:nvSpPr>
          <p:cNvPr id="20" name="Rectangle 19">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B1ABCB-6898-F77B-FB99-CFF3D16A03FA}"/>
              </a:ext>
            </a:extLst>
          </p:cNvPr>
          <p:cNvSpPr>
            <a:spLocks noGrp="1"/>
          </p:cNvSpPr>
          <p:nvPr>
            <p:ph type="title"/>
          </p:nvPr>
        </p:nvSpPr>
        <p:spPr>
          <a:xfrm>
            <a:off x="761801" y="328512"/>
            <a:ext cx="4778387" cy="1628970"/>
          </a:xfrm>
        </p:spPr>
        <p:txBody>
          <a:bodyPr vert="horz" lIns="91440" tIns="45720" rIns="91440" bIns="45720" rtlCol="0" anchor="ctr">
            <a:normAutofit/>
          </a:bodyPr>
          <a:lstStyle/>
          <a:p>
            <a:r>
              <a:rPr lang="en-US" sz="4000"/>
              <a:t>Requirement Gathering Process</a:t>
            </a:r>
          </a:p>
        </p:txBody>
      </p:sp>
      <p:sp>
        <p:nvSpPr>
          <p:cNvPr id="3" name="Text Placeholder 2">
            <a:extLst>
              <a:ext uri="{FF2B5EF4-FFF2-40B4-BE49-F238E27FC236}">
                <a16:creationId xmlns:a16="http://schemas.microsoft.com/office/drawing/2014/main" id="{6DFD93FD-5F55-723C-A20D-DB122FB92C29}"/>
              </a:ext>
            </a:extLst>
          </p:cNvPr>
          <p:cNvSpPr>
            <a:spLocks noGrp="1"/>
          </p:cNvSpPr>
          <p:nvPr>
            <p:ph type="body" idx="1"/>
          </p:nvPr>
        </p:nvSpPr>
        <p:spPr>
          <a:xfrm>
            <a:off x="761801" y="2884929"/>
            <a:ext cx="4659756" cy="3374137"/>
          </a:xfrm>
        </p:spPr>
        <p:txBody>
          <a:bodyPr vert="horz" lIns="91440" tIns="45720" rIns="91440" bIns="45720" rtlCol="0" anchor="ctr">
            <a:normAutofit/>
          </a:bodyPr>
          <a:lstStyle/>
          <a:p>
            <a:r>
              <a:rPr lang="en-US" sz="1900" dirty="0"/>
              <a:t>Functional Requirements:</a:t>
            </a:r>
          </a:p>
          <a:p>
            <a:pPr lvl="1"/>
            <a:r>
              <a:rPr lang="en-US" sz="1900" dirty="0"/>
              <a:t> Customers can place orders, track deliveries, and provide feedback.</a:t>
            </a:r>
          </a:p>
          <a:p>
            <a:pPr lvl="1"/>
            <a:r>
              <a:rPr lang="en-US" sz="1900" dirty="0"/>
              <a:t>Restaurants receive and confirm orders, manage menu items.</a:t>
            </a:r>
          </a:p>
          <a:p>
            <a:r>
              <a:rPr lang="en-US" sz="1900" dirty="0"/>
              <a:t>Non-Functional Requirements:</a:t>
            </a:r>
          </a:p>
          <a:p>
            <a:pPr lvl="1"/>
            <a:r>
              <a:rPr lang="en-US" sz="1900" dirty="0"/>
              <a:t> User-friendly system, handle concurrent orders, ensure security.</a:t>
            </a:r>
          </a:p>
          <a:p>
            <a:pPr lvl="1"/>
            <a:r>
              <a:rPr lang="en-US" sz="1900" dirty="0"/>
              <a:t>Customer Feedback Loop: Feedback collected helps improve service.</a:t>
            </a:r>
          </a:p>
        </p:txBody>
      </p:sp>
    </p:spTree>
    <p:extLst>
      <p:ext uri="{BB962C8B-B14F-4D97-AF65-F5344CB8AC3E}">
        <p14:creationId xmlns:p14="http://schemas.microsoft.com/office/powerpoint/2010/main" val="1700659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637</TotalTime>
  <Words>695</Words>
  <Application>Microsoft Office PowerPoint</Application>
  <PresentationFormat>Widescreen</PresentationFormat>
  <Paragraphs>64</Paragraphs>
  <Slides>18</Slides>
  <Notes>4</Notes>
  <HiddenSlides>2</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Amasis MT Pro</vt:lpstr>
      <vt:lpstr>Aptos</vt:lpstr>
      <vt:lpstr>Aptos Display</vt:lpstr>
      <vt:lpstr>Arial</vt:lpstr>
      <vt:lpstr>Calibri</vt:lpstr>
      <vt:lpstr>Office Theme</vt:lpstr>
      <vt:lpstr>Online Food Ordering and Delivery System</vt:lpstr>
      <vt:lpstr>Project Overview</vt:lpstr>
      <vt:lpstr>Business Needs</vt:lpstr>
      <vt:lpstr>Use Case Overview</vt:lpstr>
      <vt:lpstr>Business Case</vt:lpstr>
      <vt:lpstr>Business Use and Data Flow</vt:lpstr>
      <vt:lpstr>PowerPoint Presentation</vt:lpstr>
      <vt:lpstr>PowerPoint Presentation</vt:lpstr>
      <vt:lpstr>Requirement Gathering Process</vt:lpstr>
      <vt:lpstr>Entity-Relationship (ER) Diagram</vt:lpstr>
      <vt:lpstr>PowerPoint Presentation</vt:lpstr>
      <vt:lpstr>PowerPoint Presentation</vt:lpstr>
      <vt:lpstr>PowerPoint Presentation</vt:lpstr>
      <vt:lpstr>PowerPoint Presentation</vt:lpstr>
      <vt:lpstr>PowerPoint Presentation</vt:lpstr>
      <vt:lpstr>Key Features &amp; Additional Highlights</vt:lpstr>
      <vt:lpstr>Next Step …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Ahmed.1701116</dc:creator>
  <cp:lastModifiedBy>Mohamed.1702218</cp:lastModifiedBy>
  <cp:revision>13</cp:revision>
  <dcterms:created xsi:type="dcterms:W3CDTF">2024-10-25T17:41:12Z</dcterms:created>
  <dcterms:modified xsi:type="dcterms:W3CDTF">2025-01-02T10:40:59Z</dcterms:modified>
</cp:coreProperties>
</file>